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1.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1" r:id="rId2"/>
  </p:sldMasterIdLst>
  <p:notesMasterIdLst>
    <p:notesMasterId r:id="rId7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Lst>
  <p:sldSz cx="9144000" cy="5143500" type="screen16x9"/>
  <p:notesSz cx="6858000" cy="9144000"/>
  <p:embeddedFontLst>
    <p:embeddedFont>
      <p:font typeface="Calibri" panose="020F0502020204030204" pitchFamily="34" charset="0"/>
      <p:regular r:id="rId80"/>
      <p:bold r:id="rId81"/>
      <p:italic r:id="rId82"/>
      <p:boldItalic r:id="rId83"/>
    </p:embeddedFont>
    <p:embeddedFont>
      <p:font typeface="Consolas" panose="020B0609020204030204" pitchFamily="49" charset="0"/>
      <p:regular r:id="rId84"/>
      <p:bold r:id="rId85"/>
      <p:italic r:id="rId86"/>
      <p:boldItalic r:id="rId87"/>
    </p:embeddedFont>
    <p:embeddedFont>
      <p:font typeface="Proxima Nova" panose="02000506030000020004" pitchFamily="2" charset="0"/>
      <p:regular r:id="rId88"/>
      <p:bold r:id="rId89"/>
      <p:italic r:id="rId90"/>
      <p:boldItalic r:id="rId91"/>
    </p:embeddedFont>
    <p:embeddedFont>
      <p:font typeface="Roboto" panose="02000000000000000000" pitchFamily="2" charset="0"/>
      <p:regular r:id="rId92"/>
      <p:bold r:id="rId93"/>
      <p:italic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6" roundtripDataSignature="AMtx7mi+ykwXczp8UCfCe+72mBPKIVAxF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yal Oak" initials="" lastIdx="1" clrIdx="0"/>
  <p:cmAuthor id="1" name="Prachi Agrawal"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BC3B3C-D769-41C3-BC1C-83D7DC32D5F0}">
  <a:tblStyle styleId="{A4BC3B3C-D769-41C3-BC1C-83D7DC32D5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7"/>
  </p:normalViewPr>
  <p:slideViewPr>
    <p:cSldViewPr snapToGrid="0">
      <p:cViewPr varScale="1">
        <p:scale>
          <a:sx n="146" d="100"/>
          <a:sy n="146" d="100"/>
        </p:scale>
        <p:origin x="64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8.fntdata"/><Relationship Id="rId61" Type="http://schemas.openxmlformats.org/officeDocument/2006/relationships/slide" Target="slides/slide59.xml"/><Relationship Id="rId82" Type="http://schemas.openxmlformats.org/officeDocument/2006/relationships/font" Target="fonts/font3.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4.fntdata"/><Relationship Id="rId98" Type="http://schemas.openxmlformats.org/officeDocument/2006/relationships/presProps" Target="presProps.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132715656"/>
        <c:axId val="-2132718696"/>
      </c:barChart>
      <c:catAx>
        <c:axId val="-2132715656"/>
        <c:scaling>
          <c:orientation val="minMax"/>
        </c:scaling>
        <c:delete val="1"/>
        <c:axPos val="l"/>
        <c:numFmt formatCode="General" sourceLinked="1"/>
        <c:majorTickMark val="out"/>
        <c:minorTickMark val="none"/>
        <c:tickLblPos val="nextTo"/>
        <c:crossAx val="-2132718696"/>
        <c:crosses val="autoZero"/>
        <c:auto val="1"/>
        <c:lblAlgn val="ctr"/>
        <c:lblOffset val="100"/>
        <c:noMultiLvlLbl val="0"/>
      </c:catAx>
      <c:valAx>
        <c:axId val="-2132718696"/>
        <c:scaling>
          <c:orientation val="minMax"/>
        </c:scaling>
        <c:delete val="1"/>
        <c:axPos val="b"/>
        <c:numFmt formatCode="0%" sourceLinked="1"/>
        <c:majorTickMark val="out"/>
        <c:minorTickMark val="none"/>
        <c:tickLblPos val="nextTo"/>
        <c:crossAx val="-213271565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2081934168"/>
        <c:axId val="2081937144"/>
      </c:barChart>
      <c:catAx>
        <c:axId val="2081934168"/>
        <c:scaling>
          <c:orientation val="minMax"/>
        </c:scaling>
        <c:delete val="1"/>
        <c:axPos val="l"/>
        <c:numFmt formatCode="General" sourceLinked="1"/>
        <c:majorTickMark val="out"/>
        <c:minorTickMark val="none"/>
        <c:tickLblPos val="nextTo"/>
        <c:crossAx val="2081937144"/>
        <c:crosses val="autoZero"/>
        <c:auto val="1"/>
        <c:lblAlgn val="ctr"/>
        <c:lblOffset val="100"/>
        <c:noMultiLvlLbl val="0"/>
      </c:catAx>
      <c:valAx>
        <c:axId val="2081937144"/>
        <c:scaling>
          <c:orientation val="minMax"/>
        </c:scaling>
        <c:delete val="1"/>
        <c:axPos val="b"/>
        <c:numFmt formatCode="0%" sourceLinked="1"/>
        <c:majorTickMark val="out"/>
        <c:minorTickMark val="none"/>
        <c:tickLblPos val="nextTo"/>
        <c:crossAx val="2081934168"/>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132782760"/>
        <c:axId val="-2132785752"/>
      </c:barChart>
      <c:catAx>
        <c:axId val="-2132782760"/>
        <c:scaling>
          <c:orientation val="minMax"/>
        </c:scaling>
        <c:delete val="1"/>
        <c:axPos val="l"/>
        <c:numFmt formatCode="General" sourceLinked="1"/>
        <c:majorTickMark val="out"/>
        <c:minorTickMark val="none"/>
        <c:tickLblPos val="nextTo"/>
        <c:crossAx val="-2132785752"/>
        <c:crosses val="autoZero"/>
        <c:auto val="1"/>
        <c:lblAlgn val="ctr"/>
        <c:lblOffset val="100"/>
        <c:noMultiLvlLbl val="0"/>
      </c:catAx>
      <c:valAx>
        <c:axId val="-2132785752"/>
        <c:scaling>
          <c:orientation val="minMax"/>
        </c:scaling>
        <c:delete val="1"/>
        <c:axPos val="b"/>
        <c:numFmt formatCode="0%" sourceLinked="1"/>
        <c:majorTickMark val="out"/>
        <c:minorTickMark val="none"/>
        <c:tickLblPos val="nextTo"/>
        <c:crossAx val="-213278276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2138379496"/>
        <c:axId val="-2138799752"/>
      </c:barChart>
      <c:catAx>
        <c:axId val="-2138379496"/>
        <c:scaling>
          <c:orientation val="minMax"/>
        </c:scaling>
        <c:delete val="1"/>
        <c:axPos val="l"/>
        <c:numFmt formatCode="General" sourceLinked="1"/>
        <c:majorTickMark val="out"/>
        <c:minorTickMark val="none"/>
        <c:tickLblPos val="nextTo"/>
        <c:crossAx val="-2138799752"/>
        <c:crosses val="autoZero"/>
        <c:auto val="1"/>
        <c:lblAlgn val="ctr"/>
        <c:lblOffset val="100"/>
        <c:noMultiLvlLbl val="0"/>
      </c:catAx>
      <c:valAx>
        <c:axId val="-2138799752"/>
        <c:scaling>
          <c:orientation val="minMax"/>
        </c:scaling>
        <c:delete val="1"/>
        <c:axPos val="b"/>
        <c:numFmt formatCode="0%" sourceLinked="1"/>
        <c:majorTickMark val="out"/>
        <c:minorTickMark val="none"/>
        <c:tickLblPos val="nextTo"/>
        <c:crossAx val="-2138379496"/>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0" dt="2020-08-11T10:08:09.973" idx="1">
    <p:pos x="296" y="752"/>
    <p:text>Consider providing full forms of all such abbreviations.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KEFvFBM"/>
      </p:ext>
    </p:extLst>
  </p:cm>
  <p:cm authorId="1" dt="2020-08-11T10:08:09.973" idx="1">
    <p:pos x="296" y="752"/>
    <p:text>Its a very generic term. Would prefer using it this way.</p:text>
    <p:extLst>
      <p:ext uri="{C676402C-5697-4E1C-873F-D02D1690AC5C}">
        <p15:threadingInfo xmlns:p15="http://schemas.microsoft.com/office/powerpoint/2012/main" timeZoneBias="0">
          <p15:parentCm authorId="0" idx="1"/>
        </p15:threadingInfo>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KFiElHw"/>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5" name="Google Shape;12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2" name="Google Shape;131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8e9cba5809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1" name="Google Shape;1321;g8e9cba5809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8eff5d3922_0_7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1" name="Google Shape;1331;g8eff5d3922_0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8eff5d3922_0_7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7" name="Google Shape;1347;g8eff5d3922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97126d8ada_1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3" name="Google Shape;1363;g97126d8ad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97126d8ada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1" name="Google Shape;1371;g97126d8ada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8eff5d3922_0_6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9" name="Google Shape;1379;g8eff5d3922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8c52beda6f_0_7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7" name="Google Shape;1387;g8c52beda6f_0_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8eff5d3922_0_70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7" name="Google Shape;1397;g8eff5d3922_0_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8e9cba5809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7" name="Google Shape;1407;g8e9cba580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23" name="Google Shape;122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8eff5d3922_0_7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7" name="Google Shape;1417;g8eff5d3922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8eff5d3922_0_8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3" name="Google Shape;1433;g8eff5d3922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g8e9cba5809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9" name="Google Shape;1449;g8e9cba5809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8eff5d3922_0_9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0" name="Google Shape;1460;g8eff5d3922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g8eff5d3922_0_9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8" name="Google Shape;1468;g8eff5d3922_0_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g8e9cba5809_0_1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6" name="Google Shape;1476;g8e9cba5809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8eff5d3922_0_9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86" name="Google Shape;1486;g8eff5d3922_0_9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8eff5d3922_0_9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96" name="Google Shape;1496;g8eff5d3922_0_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8eff5d3922_0_9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6" name="Google Shape;1506;g8eff5d3922_0_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8eff5d3922_0_9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6" name="Google Shape;1516;g8eff5d3922_0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8eff5d39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2" name="Google Shape;1232;g8eff5d392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8eff5d3922_0_9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26" name="Google Shape;1526;g8eff5d3922_0_9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8e9cba5809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6" name="Google Shape;1536;g8e9cba5809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g8eff5d3922_0_9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5" name="Google Shape;1545;g8eff5d3922_0_9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8e9cba5809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54" name="Google Shape;1554;g8e9cba5809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8e9cba5809_0_20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63" name="Google Shape;1563;g8e9cba5809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8e9cba5809_0_2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2" name="Google Shape;1572;g8e9cba5809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8e9cba5809_0_2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82" name="Google Shape;1582;g8e9cba5809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0"/>
        <p:cNvGrpSpPr/>
        <p:nvPr/>
      </p:nvGrpSpPr>
      <p:grpSpPr>
        <a:xfrm>
          <a:off x="0" y="0"/>
          <a:ext cx="0" cy="0"/>
          <a:chOff x="0" y="0"/>
          <a:chExt cx="0" cy="0"/>
        </a:xfrm>
      </p:grpSpPr>
      <p:sp>
        <p:nvSpPr>
          <p:cNvPr id="1591" name="Google Shape;1591;g97126d8ada_1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2" name="Google Shape;1592;g97126d8ada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7"/>
        <p:cNvGrpSpPr/>
        <p:nvPr/>
      </p:nvGrpSpPr>
      <p:grpSpPr>
        <a:xfrm>
          <a:off x="0" y="0"/>
          <a:ext cx="0" cy="0"/>
          <a:chOff x="0" y="0"/>
          <a:chExt cx="0" cy="0"/>
        </a:xfrm>
      </p:grpSpPr>
      <p:sp>
        <p:nvSpPr>
          <p:cNvPr id="1598" name="Google Shape;1598;g97126d8ada_1_6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9" name="Google Shape;1599;g97126d8ada_1_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8e9cba5809_0_2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6" name="Google Shape;1606;g8e9cba5809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8eff5d392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0" name="Google Shape;1240;g8eff5d392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8f4b096e74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4" name="Google Shape;1614;g8f4b096e7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8f4b096e74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0" name="Google Shape;1630;g8f4b096e74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8f4b096e74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6" name="Google Shape;1646;g8f4b096e7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Google Shape;1662;g8f4b096e74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3" name="Google Shape;1663;g8f4b096e7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8f4b096e74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80" name="Google Shape;1680;g8f4b096e7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8e9cba5809_0_2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88" name="Google Shape;1688;g8e9cba5809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8e9cba5809_0_2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96" name="Google Shape;1696;g8e9cba5809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8e9cba5809_0_2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4" name="Google Shape;1704;g8e9cba5809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g9017bb7495_0_13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3" name="Google Shape;1713;g9017bb7495_0_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7"/>
        <p:cNvGrpSpPr/>
        <p:nvPr/>
      </p:nvGrpSpPr>
      <p:grpSpPr>
        <a:xfrm>
          <a:off x="0" y="0"/>
          <a:ext cx="0" cy="0"/>
          <a:chOff x="0" y="0"/>
          <a:chExt cx="0" cy="0"/>
        </a:xfrm>
      </p:grpSpPr>
      <p:sp>
        <p:nvSpPr>
          <p:cNvPr id="1728" name="Google Shape;1728;g9017bb7495_0_13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29" name="Google Shape;1729;g9017bb7495_0_1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8eff5d3922_0_6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6" name="Google Shape;1256;g8eff5d3922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3"/>
        <p:cNvGrpSpPr/>
        <p:nvPr/>
      </p:nvGrpSpPr>
      <p:grpSpPr>
        <a:xfrm>
          <a:off x="0" y="0"/>
          <a:ext cx="0" cy="0"/>
          <a:chOff x="0" y="0"/>
          <a:chExt cx="0" cy="0"/>
        </a:xfrm>
      </p:grpSpPr>
      <p:sp>
        <p:nvSpPr>
          <p:cNvPr id="1744" name="Google Shape;1744;g8f4b096e74_0_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5" name="Google Shape;1745;g8f4b096e7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g8e9cba5809_0_3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3" name="Google Shape;1753;g8e9cba5809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9017bb7495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2" name="Google Shape;1762;g9017bb749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Google Shape;1770;g9017bb7495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1" name="Google Shape;1771;g9017bb749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g9017bb7495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9" name="Google Shape;1779;g9017bb749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9017bb7495_0_13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7" name="Google Shape;1787;g9017bb7495_0_1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g9017bb7495_0_13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3" name="Google Shape;1803;g9017bb7495_0_1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g8f4b096e74_0_13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9" name="Google Shape;1819;g8f4b096e74_0_1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Google Shape;1825;g8f467ab453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6" name="Google Shape;1826;g8f467ab45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8e9cba5809_0_3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5" name="Google Shape;1835;g8e9cba5809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2" name="Google Shape;12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8f467ab453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4" name="Google Shape;1844;g8f467ab453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8f467ab453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0" name="Google Shape;1860;g8f467ab453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9017bb7495_0_6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76" name="Google Shape;1876;g9017bb7495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9017bb7495_0_6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3" name="Google Shape;1883;g9017bb7495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9"/>
        <p:cNvGrpSpPr/>
        <p:nvPr/>
      </p:nvGrpSpPr>
      <p:grpSpPr>
        <a:xfrm>
          <a:off x="0" y="0"/>
          <a:ext cx="0" cy="0"/>
          <a:chOff x="0" y="0"/>
          <a:chExt cx="0" cy="0"/>
        </a:xfrm>
      </p:grpSpPr>
      <p:sp>
        <p:nvSpPr>
          <p:cNvPr id="1890" name="Google Shape;1890;g9017bb7495_0_12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1" name="Google Shape;1891;g9017bb7495_0_1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9017bb7495_0_12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7" name="Google Shape;1907;g9017bb7495_0_1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1"/>
        <p:cNvGrpSpPr/>
        <p:nvPr/>
      </p:nvGrpSpPr>
      <p:grpSpPr>
        <a:xfrm>
          <a:off x="0" y="0"/>
          <a:ext cx="0" cy="0"/>
          <a:chOff x="0" y="0"/>
          <a:chExt cx="0" cy="0"/>
        </a:xfrm>
      </p:grpSpPr>
      <p:sp>
        <p:nvSpPr>
          <p:cNvPr id="1922" name="Google Shape;1922;g9017bb7495_0_138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3" name="Google Shape;1923;g9017bb7495_0_1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9017bb7495_0_13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0" name="Google Shape;1930;g9017bb7495_0_1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Google Shape;1937;g9017bb7495_0_13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8" name="Google Shape;1938;g9017bb7495_0_1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9017bb7495_0_14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46" name="Google Shape;1946;g9017bb7495_0_1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9017bb7495_0_14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0" name="Google Shape;1290;g9017bb7495_0_1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g9017bb7495_0_14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2" name="Google Shape;1962;g9017bb7495_0_1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8f4b096e74_0_7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8" name="Google Shape;1978;g8f4b096e74_0_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p:cNvGrpSpPr/>
        <p:nvPr/>
      </p:nvGrpSpPr>
      <p:grpSpPr>
        <a:xfrm>
          <a:off x="0" y="0"/>
          <a:ext cx="0" cy="0"/>
          <a:chOff x="0" y="0"/>
          <a:chExt cx="0" cy="0"/>
        </a:xfrm>
      </p:grpSpPr>
      <p:sp>
        <p:nvSpPr>
          <p:cNvPr id="1986" name="Google Shape;1986;g8f467ab453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87" name="Google Shape;1987;g8f467ab453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8ce9011793_0_3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94" name="Google Shape;1994;g8ce9011793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Google Shape;2001;g9017bb7495_0_6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2" name="Google Shape;2002;g9017bb7495_0_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g8ce9011793_0_3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1" name="Google Shape;2011;g8ce9011793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7"/>
        <p:cNvGrpSpPr/>
        <p:nvPr/>
      </p:nvGrpSpPr>
      <p:grpSpPr>
        <a:xfrm>
          <a:off x="0" y="0"/>
          <a:ext cx="0" cy="0"/>
          <a:chOff x="0" y="0"/>
          <a:chExt cx="0" cy="0"/>
        </a:xfrm>
      </p:grpSpPr>
      <p:sp>
        <p:nvSpPr>
          <p:cNvPr id="2018" name="Google Shape;2018;g8ce9011793_0_3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9" name="Google Shape;2019;g8ce9011793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9017bb7495_0_14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7" name="Google Shape;1297;g9017bb7495_0_1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8eff5d3922_0_6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5" name="Google Shape;1305;g8eff5d3922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chart" Target="../charts/chart4.xml"/><Relationship Id="rId4" Type="http://schemas.openxmlformats.org/officeDocument/2006/relationships/chart" Target="../charts/chart3.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chart" Target="../charts/chart5.xml"/><Relationship Id="rId1" Type="http://schemas.openxmlformats.org/officeDocument/2006/relationships/slideMaster" Target="../slideMasters/slideMaster1.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hart" Target="../charts/chart11.xm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chart" Target="../charts/chart1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23.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23.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1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23.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4"/>
        <p:cNvGrpSpPr/>
        <p:nvPr/>
      </p:nvGrpSpPr>
      <p:grpSpPr>
        <a:xfrm>
          <a:off x="0" y="0"/>
          <a:ext cx="0" cy="0"/>
          <a:chOff x="0" y="0"/>
          <a:chExt cx="0" cy="0"/>
        </a:xfrm>
      </p:grpSpPr>
      <p:sp>
        <p:nvSpPr>
          <p:cNvPr id="15" name="Google Shape;15;p3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Arial"/>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3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7" name="Google Shape;17;p34"/>
          <p:cNvSpPr txBox="1">
            <a:spLocks noGrp="1"/>
          </p:cNvSpPr>
          <p:nvPr>
            <p:ph type="dt" idx="10"/>
          </p:nvPr>
        </p:nvSpPr>
        <p:spPr>
          <a:xfrm>
            <a:off x="663921" y="4653887"/>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E72D4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4"/>
          <p:cNvSpPr txBox="1">
            <a:spLocks noGrp="1"/>
          </p:cNvSpPr>
          <p:nvPr>
            <p:ph type="sldNum" idx="12"/>
          </p:nvPr>
        </p:nvSpPr>
        <p:spPr>
          <a:xfrm>
            <a:off x="6616976" y="4012406"/>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9" name="Google Shape;19;p34"/>
          <p:cNvSpPr/>
          <p:nvPr/>
        </p:nvSpPr>
        <p:spPr>
          <a:xfrm>
            <a:off x="0" y="0"/>
            <a:ext cx="9144000" cy="465388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0" name="Google Shape;20;p34"/>
          <p:cNvPicPr preferRelativeResize="0"/>
          <p:nvPr/>
        </p:nvPicPr>
        <p:blipFill rotWithShape="1">
          <a:blip r:embed="rId2">
            <a:alphaModFix/>
          </a:blip>
          <a:srcRect/>
          <a:stretch/>
        </p:blipFill>
        <p:spPr>
          <a:xfrm>
            <a:off x="663922" y="571887"/>
            <a:ext cx="2057400" cy="548993"/>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5_Section Header">
  <p:cSld name="6_Section Header">
    <p:spTree>
      <p:nvGrpSpPr>
        <p:cNvPr id="1" name="Shape 89"/>
        <p:cNvGrpSpPr/>
        <p:nvPr/>
      </p:nvGrpSpPr>
      <p:grpSpPr>
        <a:xfrm>
          <a:off x="0" y="0"/>
          <a:ext cx="0" cy="0"/>
          <a:chOff x="0" y="0"/>
          <a:chExt cx="0" cy="0"/>
        </a:xfrm>
      </p:grpSpPr>
      <p:sp>
        <p:nvSpPr>
          <p:cNvPr id="90" name="Google Shape;90;p44"/>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91" name="Google Shape;91;p44"/>
          <p:cNvSpPr/>
          <p:nvPr/>
        </p:nvSpPr>
        <p:spPr>
          <a:xfrm>
            <a:off x="629841" y="2556933"/>
            <a:ext cx="7891859" cy="826623"/>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grpSp>
        <p:nvGrpSpPr>
          <p:cNvPr id="92" name="Google Shape;92;p44"/>
          <p:cNvGrpSpPr/>
          <p:nvPr/>
        </p:nvGrpSpPr>
        <p:grpSpPr>
          <a:xfrm>
            <a:off x="994787" y="3020755"/>
            <a:ext cx="775019" cy="174751"/>
            <a:chOff x="1326382" y="4041646"/>
            <a:chExt cx="2597497" cy="653143"/>
          </a:xfrm>
        </p:grpSpPr>
        <p:sp>
          <p:nvSpPr>
            <p:cNvPr id="93" name="Google Shape;93;p44"/>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94" name="Google Shape;94;p44"/>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95" name="Google Shape;95;p44"/>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96" name="Google Shape;96;p44"/>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97" name="Google Shape;97;p44"/>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grpSp>
      <p:sp>
        <p:nvSpPr>
          <p:cNvPr id="98" name="Google Shape;98;p44"/>
          <p:cNvSpPr txBox="1">
            <a:spLocks noGrp="1"/>
          </p:cNvSpPr>
          <p:nvPr>
            <p:ph type="body" idx="1"/>
          </p:nvPr>
        </p:nvSpPr>
        <p:spPr>
          <a:xfrm>
            <a:off x="1029406"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9" name="Google Shape;99;p44"/>
          <p:cNvSpPr txBox="1">
            <a:spLocks noGrp="1"/>
          </p:cNvSpPr>
          <p:nvPr>
            <p:ph type="body" idx="2"/>
          </p:nvPr>
        </p:nvSpPr>
        <p:spPr>
          <a:xfrm>
            <a:off x="1921844"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0" name="Google Shape;100;p44"/>
          <p:cNvSpPr txBox="1">
            <a:spLocks noGrp="1"/>
          </p:cNvSpPr>
          <p:nvPr>
            <p:ph type="body" idx="3"/>
          </p:nvPr>
        </p:nvSpPr>
        <p:spPr>
          <a:xfrm>
            <a:off x="2868429" y="3714682"/>
            <a:ext cx="2471738" cy="13121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1" name="Google Shape;101;p44"/>
          <p:cNvSpPr txBox="1">
            <a:spLocks noGrp="1"/>
          </p:cNvSpPr>
          <p:nvPr>
            <p:ph type="dt" idx="10"/>
          </p:nvPr>
        </p:nvSpPr>
        <p:spPr>
          <a:xfrm>
            <a:off x="636742"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102" name="Google Shape;102;p44"/>
          <p:cNvSpPr txBox="1">
            <a:spLocks noGrp="1"/>
          </p:cNvSpPr>
          <p:nvPr>
            <p:ph type="sldNum" idx="12"/>
          </p:nvPr>
        </p:nvSpPr>
        <p:spPr>
          <a:xfrm>
            <a:off x="646604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03" name="Google Shape;103;p44"/>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104" name="Google Shape;104;p44"/>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05" name="Google Shape;105;p44"/>
          <p:cNvSpPr/>
          <p:nvPr/>
        </p:nvSpPr>
        <p:spPr>
          <a:xfrm>
            <a:off x="629841" y="2535239"/>
            <a:ext cx="7939088" cy="848318"/>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grpSp>
        <p:nvGrpSpPr>
          <p:cNvPr id="106" name="Google Shape;106;p44"/>
          <p:cNvGrpSpPr/>
          <p:nvPr/>
        </p:nvGrpSpPr>
        <p:grpSpPr>
          <a:xfrm>
            <a:off x="923664" y="3020755"/>
            <a:ext cx="775019" cy="174751"/>
            <a:chOff x="1326382" y="4041646"/>
            <a:chExt cx="2597497" cy="653143"/>
          </a:xfrm>
        </p:grpSpPr>
        <p:sp>
          <p:nvSpPr>
            <p:cNvPr id="107" name="Google Shape;107;p44"/>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08" name="Google Shape;108;p44"/>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09" name="Google Shape;109;p44"/>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10" name="Google Shape;110;p44"/>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11" name="Google Shape;111;p44"/>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grpSp>
      <p:sp>
        <p:nvSpPr>
          <p:cNvPr id="112" name="Google Shape;112;p44"/>
          <p:cNvSpPr txBox="1">
            <a:spLocks noGrp="1"/>
          </p:cNvSpPr>
          <p:nvPr>
            <p:ph type="body" idx="4"/>
          </p:nvPr>
        </p:nvSpPr>
        <p:spPr>
          <a:xfrm>
            <a:off x="958283"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3" name="Google Shape;113;p44"/>
          <p:cNvSpPr txBox="1">
            <a:spLocks noGrp="1"/>
          </p:cNvSpPr>
          <p:nvPr>
            <p:ph type="body" idx="5"/>
          </p:nvPr>
        </p:nvSpPr>
        <p:spPr>
          <a:xfrm>
            <a:off x="1850721"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4" name="Google Shape;114;p44"/>
          <p:cNvSpPr txBox="1">
            <a:spLocks noGrp="1"/>
          </p:cNvSpPr>
          <p:nvPr>
            <p:ph type="title"/>
          </p:nvPr>
        </p:nvSpPr>
        <p:spPr>
          <a:xfrm>
            <a:off x="630238" y="600075"/>
            <a:ext cx="6246812" cy="44397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15" name="Google Shape;115;p44"/>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2210">
          <p15:clr>
            <a:srgbClr val="FBAE40"/>
          </p15:clr>
        </p15:guide>
        <p15:guide id="3" orient="horz" pos="2130">
          <p15:clr>
            <a:srgbClr val="FBAE40"/>
          </p15:clr>
        </p15:guide>
        <p15:guide id="4" orient="horz" pos="1597">
          <p15:clr>
            <a:srgbClr val="FBAE40"/>
          </p15:clr>
        </p15:guide>
        <p15:guide id="5" orient="horz" pos="2641">
          <p15:clr>
            <a:srgbClr val="FBAE40"/>
          </p15:clr>
        </p15:guide>
        <p15:guide id="6" pos="1134">
          <p15:clr>
            <a:srgbClr val="FBAE40"/>
          </p15:clr>
        </p15:guide>
        <p15:guide id="7" pos="433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TImeline Infographic">
  <p:cSld name="1_Title and TImeline Infographic">
    <p:spTree>
      <p:nvGrpSpPr>
        <p:cNvPr id="1" name="Shape 116"/>
        <p:cNvGrpSpPr/>
        <p:nvPr/>
      </p:nvGrpSpPr>
      <p:grpSpPr>
        <a:xfrm>
          <a:off x="0" y="0"/>
          <a:ext cx="0" cy="0"/>
          <a:chOff x="0" y="0"/>
          <a:chExt cx="0" cy="0"/>
        </a:xfrm>
      </p:grpSpPr>
      <p:sp>
        <p:nvSpPr>
          <p:cNvPr id="117" name="Google Shape;117;p4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118" name="Google Shape;118;p4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19" name="Google Shape;119;p45"/>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120" name="Google Shape;120;p45"/>
          <p:cNvSpPr txBox="1">
            <a:spLocks noGrp="1"/>
          </p:cNvSpPr>
          <p:nvPr>
            <p:ph type="body" idx="1"/>
          </p:nvPr>
        </p:nvSpPr>
        <p:spPr>
          <a:xfrm>
            <a:off x="991750"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2000"/>
              <a:buFont typeface="Arial"/>
              <a:buNone/>
              <a:defRPr sz="20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1" name="Google Shape;121;p45"/>
          <p:cNvSpPr txBox="1">
            <a:spLocks noGrp="1"/>
          </p:cNvSpPr>
          <p:nvPr>
            <p:ph type="body" idx="2"/>
          </p:nvPr>
        </p:nvSpPr>
        <p:spPr>
          <a:xfrm>
            <a:off x="991750"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100"/>
              <a:buFont typeface="Arial"/>
              <a:buNone/>
              <a:defRPr sz="11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2" name="Google Shape;122;p45"/>
          <p:cNvSpPr txBox="1">
            <a:spLocks noGrp="1"/>
          </p:cNvSpPr>
          <p:nvPr>
            <p:ph type="body" idx="3"/>
          </p:nvPr>
        </p:nvSpPr>
        <p:spPr>
          <a:xfrm>
            <a:off x="991750"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3" name="Google Shape;123;p45"/>
          <p:cNvSpPr txBox="1">
            <a:spLocks noGrp="1"/>
          </p:cNvSpPr>
          <p:nvPr>
            <p:ph type="body" idx="4"/>
          </p:nvPr>
        </p:nvSpPr>
        <p:spPr>
          <a:xfrm>
            <a:off x="244048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4" name="Google Shape;124;p45"/>
          <p:cNvSpPr txBox="1">
            <a:spLocks noGrp="1"/>
          </p:cNvSpPr>
          <p:nvPr>
            <p:ph type="body" idx="5"/>
          </p:nvPr>
        </p:nvSpPr>
        <p:spPr>
          <a:xfrm>
            <a:off x="244048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5" name="Google Shape;125;p45"/>
          <p:cNvSpPr txBox="1">
            <a:spLocks noGrp="1"/>
          </p:cNvSpPr>
          <p:nvPr>
            <p:ph type="body" idx="6"/>
          </p:nvPr>
        </p:nvSpPr>
        <p:spPr>
          <a:xfrm>
            <a:off x="244048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6" name="Google Shape;126;p45"/>
          <p:cNvSpPr txBox="1">
            <a:spLocks noGrp="1"/>
          </p:cNvSpPr>
          <p:nvPr>
            <p:ph type="body" idx="7"/>
          </p:nvPr>
        </p:nvSpPr>
        <p:spPr>
          <a:xfrm>
            <a:off x="389229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2000"/>
              <a:buFont typeface="Arial"/>
              <a:buNone/>
              <a:defRPr sz="2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7" name="Google Shape;127;p45"/>
          <p:cNvSpPr txBox="1">
            <a:spLocks noGrp="1"/>
          </p:cNvSpPr>
          <p:nvPr>
            <p:ph type="body" idx="8"/>
          </p:nvPr>
        </p:nvSpPr>
        <p:spPr>
          <a:xfrm>
            <a:off x="389229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100"/>
              <a:buFont typeface="Arial"/>
              <a:buNone/>
              <a:defRPr sz="11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8" name="Google Shape;128;p45"/>
          <p:cNvSpPr txBox="1">
            <a:spLocks noGrp="1"/>
          </p:cNvSpPr>
          <p:nvPr>
            <p:ph type="body" idx="9"/>
          </p:nvPr>
        </p:nvSpPr>
        <p:spPr>
          <a:xfrm>
            <a:off x="389229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9" name="Google Shape;129;p45"/>
          <p:cNvSpPr txBox="1">
            <a:spLocks noGrp="1"/>
          </p:cNvSpPr>
          <p:nvPr>
            <p:ph type="body" idx="13"/>
          </p:nvPr>
        </p:nvSpPr>
        <p:spPr>
          <a:xfrm>
            <a:off x="5326899"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0" name="Google Shape;130;p45"/>
          <p:cNvSpPr txBox="1">
            <a:spLocks noGrp="1"/>
          </p:cNvSpPr>
          <p:nvPr>
            <p:ph type="body" idx="14"/>
          </p:nvPr>
        </p:nvSpPr>
        <p:spPr>
          <a:xfrm>
            <a:off x="5326899"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1100"/>
              <a:buFont typeface="Arial"/>
              <a:buNone/>
              <a:defRPr sz="11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1" name="Google Shape;131;p45"/>
          <p:cNvSpPr txBox="1">
            <a:spLocks noGrp="1"/>
          </p:cNvSpPr>
          <p:nvPr>
            <p:ph type="body" idx="15"/>
          </p:nvPr>
        </p:nvSpPr>
        <p:spPr>
          <a:xfrm>
            <a:off x="5326899"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2" name="Google Shape;132;p45"/>
          <p:cNvSpPr txBox="1">
            <a:spLocks noGrp="1"/>
          </p:cNvSpPr>
          <p:nvPr>
            <p:ph type="body" idx="16"/>
          </p:nvPr>
        </p:nvSpPr>
        <p:spPr>
          <a:xfrm>
            <a:off x="6735161"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3" name="Google Shape;133;p45"/>
          <p:cNvSpPr txBox="1">
            <a:spLocks noGrp="1"/>
          </p:cNvSpPr>
          <p:nvPr>
            <p:ph type="body" idx="17"/>
          </p:nvPr>
        </p:nvSpPr>
        <p:spPr>
          <a:xfrm>
            <a:off x="6735161"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4" name="Google Shape;134;p45"/>
          <p:cNvSpPr txBox="1">
            <a:spLocks noGrp="1"/>
          </p:cNvSpPr>
          <p:nvPr>
            <p:ph type="body" idx="18"/>
          </p:nvPr>
        </p:nvSpPr>
        <p:spPr>
          <a:xfrm>
            <a:off x="6735161"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5" name="Google Shape;135;p45"/>
          <p:cNvSpPr txBox="1">
            <a:spLocks noGrp="1"/>
          </p:cNvSpPr>
          <p:nvPr>
            <p:ph type="body" idx="19"/>
          </p:nvPr>
        </p:nvSpPr>
        <p:spPr>
          <a:xfrm>
            <a:off x="904066" y="3531649"/>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6" name="Google Shape;136;p45"/>
          <p:cNvSpPr txBox="1">
            <a:spLocks noGrp="1"/>
          </p:cNvSpPr>
          <p:nvPr>
            <p:ph type="body" idx="20"/>
          </p:nvPr>
        </p:nvSpPr>
        <p:spPr>
          <a:xfrm>
            <a:off x="2352802" y="3531649"/>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7" name="Google Shape;137;p45"/>
          <p:cNvSpPr txBox="1">
            <a:spLocks noGrp="1"/>
          </p:cNvSpPr>
          <p:nvPr>
            <p:ph type="body" idx="21"/>
          </p:nvPr>
        </p:nvSpPr>
        <p:spPr>
          <a:xfrm>
            <a:off x="3829621" y="3531648"/>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600"/>
              <a:buFont typeface="Arial"/>
              <a:buNone/>
              <a:defRPr sz="16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8" name="Google Shape;138;p45"/>
          <p:cNvSpPr txBox="1">
            <a:spLocks noGrp="1"/>
          </p:cNvSpPr>
          <p:nvPr>
            <p:ph type="body" idx="22"/>
          </p:nvPr>
        </p:nvSpPr>
        <p:spPr>
          <a:xfrm>
            <a:off x="5306440" y="3531648"/>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9" name="Google Shape;139;p45"/>
          <p:cNvSpPr txBox="1">
            <a:spLocks noGrp="1"/>
          </p:cNvSpPr>
          <p:nvPr>
            <p:ph type="body" idx="23"/>
          </p:nvPr>
        </p:nvSpPr>
        <p:spPr>
          <a:xfrm>
            <a:off x="6755176" y="3531647"/>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140" name="Google Shape;140;p45"/>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141" name="Google Shape;141;p45"/>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42" name="Google Shape;142;p45"/>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43" name="Google Shape;143;p45"/>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Doughnut Chart">
  <p:cSld name="1_Title and Doughnut Chart">
    <p:spTree>
      <p:nvGrpSpPr>
        <p:cNvPr id="1" name="Shape 144"/>
        <p:cNvGrpSpPr/>
        <p:nvPr/>
      </p:nvGrpSpPr>
      <p:grpSpPr>
        <a:xfrm>
          <a:off x="0" y="0"/>
          <a:ext cx="0" cy="0"/>
          <a:chOff x="0" y="0"/>
          <a:chExt cx="0" cy="0"/>
        </a:xfrm>
      </p:grpSpPr>
      <p:sp>
        <p:nvSpPr>
          <p:cNvPr id="145" name="Google Shape;145;p4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146" name="Google Shape;146;p4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47" name="Google Shape;147;p46"/>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48" name="Google Shape;148;p46"/>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49" name="Google Shape;149;p46"/>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Line Chart">
  <p:cSld name="1_Title and Line Chart">
    <p:spTree>
      <p:nvGrpSpPr>
        <p:cNvPr id="1" name="Shape 150"/>
        <p:cNvGrpSpPr/>
        <p:nvPr/>
      </p:nvGrpSpPr>
      <p:grpSpPr>
        <a:xfrm>
          <a:off x="0" y="0"/>
          <a:ext cx="0" cy="0"/>
          <a:chOff x="0" y="0"/>
          <a:chExt cx="0" cy="0"/>
        </a:xfrm>
      </p:grpSpPr>
      <p:sp>
        <p:nvSpPr>
          <p:cNvPr id="151" name="Google Shape;151;p4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152" name="Google Shape;152;p4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53" name="Google Shape;153;p47"/>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pic>
        <p:nvPicPr>
          <p:cNvPr id="154" name="Google Shape;154;p47"/>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155" name="Google Shape;155;p47"/>
          <p:cNvPicPr preferRelativeResize="0"/>
          <p:nvPr/>
        </p:nvPicPr>
        <p:blipFill rotWithShape="1">
          <a:blip r:embed="rId3">
            <a:alphaModFix/>
          </a:blip>
          <a:srcRect/>
          <a:stretch/>
        </p:blipFill>
        <p:spPr>
          <a:xfrm>
            <a:off x="6609469" y="3232411"/>
            <a:ext cx="1333750" cy="431988"/>
          </a:xfrm>
          <a:prstGeom prst="rect">
            <a:avLst/>
          </a:prstGeom>
          <a:noFill/>
          <a:ln>
            <a:noFill/>
          </a:ln>
        </p:spPr>
      </p:pic>
      <p:sp>
        <p:nvSpPr>
          <p:cNvPr id="156" name="Google Shape;156;p47"/>
          <p:cNvSpPr txBox="1">
            <a:spLocks noGrp="1"/>
          </p:cNvSpPr>
          <p:nvPr>
            <p:ph type="body" idx="1"/>
          </p:nvPr>
        </p:nvSpPr>
        <p:spPr>
          <a:xfrm>
            <a:off x="630238" y="1600199"/>
            <a:ext cx="3182128" cy="300672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7" name="Google Shape;157;p47"/>
          <p:cNvSpPr txBox="1">
            <a:spLocks noGrp="1"/>
          </p:cNvSpPr>
          <p:nvPr>
            <p:ph type="body" idx="2"/>
          </p:nvPr>
        </p:nvSpPr>
        <p:spPr>
          <a:xfrm>
            <a:off x="5306779" y="3059187"/>
            <a:ext cx="671653" cy="3507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8" name="Google Shape;158;p47"/>
          <p:cNvSpPr txBox="1">
            <a:spLocks noGrp="1"/>
          </p:cNvSpPr>
          <p:nvPr>
            <p:ph type="body" idx="3"/>
          </p:nvPr>
        </p:nvSpPr>
        <p:spPr>
          <a:xfrm>
            <a:off x="6894111" y="3052728"/>
            <a:ext cx="671653" cy="3250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9" name="Google Shape;159;p47"/>
          <p:cNvSpPr txBox="1">
            <a:spLocks noGrp="1"/>
          </p:cNvSpPr>
          <p:nvPr>
            <p:ph type="body" idx="4"/>
          </p:nvPr>
        </p:nvSpPr>
        <p:spPr>
          <a:xfrm>
            <a:off x="5306778"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0" name="Google Shape;160;p47"/>
          <p:cNvSpPr txBox="1">
            <a:spLocks noGrp="1"/>
          </p:cNvSpPr>
          <p:nvPr>
            <p:ph type="body" idx="5"/>
          </p:nvPr>
        </p:nvSpPr>
        <p:spPr>
          <a:xfrm>
            <a:off x="5299344"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1" name="Google Shape;161;p47"/>
          <p:cNvSpPr txBox="1">
            <a:spLocks noGrp="1"/>
          </p:cNvSpPr>
          <p:nvPr>
            <p:ph type="body" idx="6"/>
          </p:nvPr>
        </p:nvSpPr>
        <p:spPr>
          <a:xfrm>
            <a:off x="6890089"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2" name="Google Shape;162;p47"/>
          <p:cNvSpPr txBox="1">
            <a:spLocks noGrp="1"/>
          </p:cNvSpPr>
          <p:nvPr>
            <p:ph type="body" idx="7"/>
          </p:nvPr>
        </p:nvSpPr>
        <p:spPr>
          <a:xfrm>
            <a:off x="6882655"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3" name="Google Shape;163;p47"/>
          <p:cNvSpPr>
            <a:spLocks noGrp="1"/>
          </p:cNvSpPr>
          <p:nvPr>
            <p:ph type="chart" idx="8"/>
          </p:nvPr>
        </p:nvSpPr>
        <p:spPr>
          <a:xfrm>
            <a:off x="5295900" y="1600200"/>
            <a:ext cx="3225800" cy="133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4" name="Google Shape;164;p47"/>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pic>
        <p:nvPicPr>
          <p:cNvPr id="165" name="Google Shape;165;p47"/>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166" name="Google Shape;166;p47"/>
          <p:cNvPicPr preferRelativeResize="0"/>
          <p:nvPr/>
        </p:nvPicPr>
        <p:blipFill rotWithShape="1">
          <a:blip r:embed="rId3">
            <a:alphaModFix/>
          </a:blip>
          <a:srcRect/>
          <a:stretch/>
        </p:blipFill>
        <p:spPr>
          <a:xfrm>
            <a:off x="6609469" y="3232411"/>
            <a:ext cx="1333750" cy="431988"/>
          </a:xfrm>
          <a:prstGeom prst="rect">
            <a:avLst/>
          </a:prstGeom>
          <a:noFill/>
          <a:ln>
            <a:noFill/>
          </a:ln>
        </p:spPr>
      </p:pic>
      <p:sp>
        <p:nvSpPr>
          <p:cNvPr id="167" name="Google Shape;167;p47"/>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68" name="Google Shape;168;p47"/>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69" name="Google Shape;169;p47"/>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1008">
          <p15:clr>
            <a:srgbClr val="FBAE40"/>
          </p15:clr>
        </p15:guide>
        <p15:guide id="3" orient="horz" pos="2754">
          <p15:clr>
            <a:srgbClr val="FBAE40"/>
          </p15:clr>
        </p15:guide>
        <p15:guide id="4" pos="24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Doughnut Chart 2">
  <p:cSld name="1_Title and Doughnut Chart 2">
    <p:spTree>
      <p:nvGrpSpPr>
        <p:cNvPr id="1" name="Shape 170"/>
        <p:cNvGrpSpPr/>
        <p:nvPr/>
      </p:nvGrpSpPr>
      <p:grpSpPr>
        <a:xfrm>
          <a:off x="0" y="0"/>
          <a:ext cx="0" cy="0"/>
          <a:chOff x="0" y="0"/>
          <a:chExt cx="0" cy="0"/>
        </a:xfrm>
      </p:grpSpPr>
      <p:sp>
        <p:nvSpPr>
          <p:cNvPr id="171" name="Google Shape;171;p4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172" name="Google Shape;172;p4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73" name="Google Shape;173;p48"/>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174" name="Google Shape;174;p48"/>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175" name="Google Shape;175;p48"/>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176" name="Google Shape;176;p48"/>
          <p:cNvSpPr txBox="1">
            <a:spLocks noGrp="1"/>
          </p:cNvSpPr>
          <p:nvPr>
            <p:ph type="body" idx="1"/>
          </p:nvPr>
        </p:nvSpPr>
        <p:spPr>
          <a:xfrm>
            <a:off x="2286696"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7" name="Google Shape;177;p48"/>
          <p:cNvSpPr txBox="1">
            <a:spLocks noGrp="1"/>
          </p:cNvSpPr>
          <p:nvPr>
            <p:ph type="body" idx="2"/>
          </p:nvPr>
        </p:nvSpPr>
        <p:spPr>
          <a:xfrm>
            <a:off x="2286696"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8" name="Google Shape;178;p48"/>
          <p:cNvSpPr txBox="1">
            <a:spLocks noGrp="1"/>
          </p:cNvSpPr>
          <p:nvPr>
            <p:ph type="body" idx="3"/>
          </p:nvPr>
        </p:nvSpPr>
        <p:spPr>
          <a:xfrm>
            <a:off x="4973335"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9" name="Google Shape;179;p48"/>
          <p:cNvSpPr txBox="1">
            <a:spLocks noGrp="1"/>
          </p:cNvSpPr>
          <p:nvPr>
            <p:ph type="body" idx="4"/>
          </p:nvPr>
        </p:nvSpPr>
        <p:spPr>
          <a:xfrm>
            <a:off x="4973335"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180" name="Google Shape;180;p48"/>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181" name="Google Shape;181;p48"/>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182" name="Google Shape;182;p48"/>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183" name="Google Shape;183;p48"/>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84" name="Google Shape;184;p48"/>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5" name="Google Shape;185;p48"/>
          <p:cNvPicPr preferRelativeResize="0"/>
          <p:nvPr/>
        </p:nvPicPr>
        <p:blipFill rotWithShape="1">
          <a:blip r:embed="rId5">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Infograhic">
  <p:cSld name="1_Title and Infograhic">
    <p:spTree>
      <p:nvGrpSpPr>
        <p:cNvPr id="1" name="Shape 186"/>
        <p:cNvGrpSpPr/>
        <p:nvPr/>
      </p:nvGrpSpPr>
      <p:grpSpPr>
        <a:xfrm>
          <a:off x="0" y="0"/>
          <a:ext cx="0" cy="0"/>
          <a:chOff x="0" y="0"/>
          <a:chExt cx="0" cy="0"/>
        </a:xfrm>
      </p:grpSpPr>
      <p:sp>
        <p:nvSpPr>
          <p:cNvPr id="187" name="Google Shape;187;p4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188" name="Google Shape;188;p4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89" name="Google Shape;189;p49"/>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190" name="Google Shape;190;p49"/>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191" name="Google Shape;191;p49"/>
          <p:cNvSpPr txBox="1">
            <a:spLocks noGrp="1"/>
          </p:cNvSpPr>
          <p:nvPr>
            <p:ph type="body" idx="1"/>
          </p:nvPr>
        </p:nvSpPr>
        <p:spPr>
          <a:xfrm>
            <a:off x="1263041" y="2104600"/>
            <a:ext cx="830454" cy="292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2" name="Google Shape;192;p49"/>
          <p:cNvSpPr txBox="1">
            <a:spLocks noGrp="1"/>
          </p:cNvSpPr>
          <p:nvPr>
            <p:ph type="body" idx="2"/>
          </p:nvPr>
        </p:nvSpPr>
        <p:spPr>
          <a:xfrm>
            <a:off x="2470356" y="3778988"/>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3" name="Google Shape;193;p49"/>
          <p:cNvSpPr txBox="1">
            <a:spLocks noGrp="1"/>
          </p:cNvSpPr>
          <p:nvPr>
            <p:ph type="body" idx="3"/>
          </p:nvPr>
        </p:nvSpPr>
        <p:spPr>
          <a:xfrm>
            <a:off x="3530790" y="2108961"/>
            <a:ext cx="824532" cy="28768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4" name="Google Shape;194;p49"/>
          <p:cNvSpPr txBox="1">
            <a:spLocks noGrp="1"/>
          </p:cNvSpPr>
          <p:nvPr>
            <p:ph type="body" idx="4"/>
          </p:nvPr>
        </p:nvSpPr>
        <p:spPr>
          <a:xfrm>
            <a:off x="4729642" y="3771033"/>
            <a:ext cx="745627"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5" name="Google Shape;195;p49"/>
          <p:cNvSpPr txBox="1">
            <a:spLocks noGrp="1"/>
          </p:cNvSpPr>
          <p:nvPr>
            <p:ph type="body" idx="5"/>
          </p:nvPr>
        </p:nvSpPr>
        <p:spPr>
          <a:xfrm>
            <a:off x="5904099" y="2107682"/>
            <a:ext cx="758842" cy="292044"/>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6" name="Google Shape;196;p49"/>
          <p:cNvSpPr txBox="1">
            <a:spLocks noGrp="1"/>
          </p:cNvSpPr>
          <p:nvPr>
            <p:ph type="body" idx="6"/>
          </p:nvPr>
        </p:nvSpPr>
        <p:spPr>
          <a:xfrm>
            <a:off x="7023857" y="3762859"/>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7" name="Google Shape;197;p49"/>
          <p:cNvSpPr txBox="1">
            <a:spLocks noGrp="1"/>
          </p:cNvSpPr>
          <p:nvPr>
            <p:ph type="body" idx="7"/>
          </p:nvPr>
        </p:nvSpPr>
        <p:spPr>
          <a:xfrm>
            <a:off x="2156171"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00"/>
              <a:buFont typeface="Arial"/>
              <a:buNone/>
              <a:defRPr sz="12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8" name="Google Shape;198;p49"/>
          <p:cNvSpPr txBox="1">
            <a:spLocks noGrp="1"/>
          </p:cNvSpPr>
          <p:nvPr>
            <p:ph type="body" idx="8"/>
          </p:nvPr>
        </p:nvSpPr>
        <p:spPr>
          <a:xfrm>
            <a:off x="2156171"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9" name="Google Shape;199;p49"/>
          <p:cNvSpPr txBox="1">
            <a:spLocks noGrp="1"/>
          </p:cNvSpPr>
          <p:nvPr>
            <p:ph type="body" idx="9"/>
          </p:nvPr>
        </p:nvSpPr>
        <p:spPr>
          <a:xfrm>
            <a:off x="4513908"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0" name="Google Shape;200;p49"/>
          <p:cNvSpPr txBox="1">
            <a:spLocks noGrp="1"/>
          </p:cNvSpPr>
          <p:nvPr>
            <p:ph type="body" idx="13"/>
          </p:nvPr>
        </p:nvSpPr>
        <p:spPr>
          <a:xfrm>
            <a:off x="4513908"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1" name="Google Shape;201;p49"/>
          <p:cNvSpPr txBox="1">
            <a:spLocks noGrp="1"/>
          </p:cNvSpPr>
          <p:nvPr>
            <p:ph type="body" idx="14"/>
          </p:nvPr>
        </p:nvSpPr>
        <p:spPr>
          <a:xfrm>
            <a:off x="6720777"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2" name="Google Shape;202;p49"/>
          <p:cNvSpPr txBox="1">
            <a:spLocks noGrp="1"/>
          </p:cNvSpPr>
          <p:nvPr>
            <p:ph type="body" idx="15"/>
          </p:nvPr>
        </p:nvSpPr>
        <p:spPr>
          <a:xfrm>
            <a:off x="6720777"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3" name="Google Shape;203;p49"/>
          <p:cNvSpPr txBox="1">
            <a:spLocks noGrp="1"/>
          </p:cNvSpPr>
          <p:nvPr>
            <p:ph type="body" idx="16"/>
          </p:nvPr>
        </p:nvSpPr>
        <p:spPr>
          <a:xfrm>
            <a:off x="995265" y="3791876"/>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4" name="Google Shape;204;p49"/>
          <p:cNvSpPr txBox="1">
            <a:spLocks noGrp="1"/>
          </p:cNvSpPr>
          <p:nvPr>
            <p:ph type="body" idx="17"/>
          </p:nvPr>
        </p:nvSpPr>
        <p:spPr>
          <a:xfrm>
            <a:off x="995265" y="405754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5" name="Google Shape;205;p49"/>
          <p:cNvSpPr txBox="1">
            <a:spLocks noGrp="1"/>
          </p:cNvSpPr>
          <p:nvPr>
            <p:ph type="body" idx="18"/>
          </p:nvPr>
        </p:nvSpPr>
        <p:spPr>
          <a:xfrm>
            <a:off x="3326285" y="377969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6" name="Google Shape;206;p49"/>
          <p:cNvSpPr txBox="1">
            <a:spLocks noGrp="1"/>
          </p:cNvSpPr>
          <p:nvPr>
            <p:ph type="body" idx="19"/>
          </p:nvPr>
        </p:nvSpPr>
        <p:spPr>
          <a:xfrm>
            <a:off x="3326285" y="404535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7" name="Google Shape;207;p49"/>
          <p:cNvSpPr txBox="1">
            <a:spLocks noGrp="1"/>
          </p:cNvSpPr>
          <p:nvPr>
            <p:ph type="body" idx="20"/>
          </p:nvPr>
        </p:nvSpPr>
        <p:spPr>
          <a:xfrm>
            <a:off x="5599996" y="375897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8" name="Google Shape;208;p49"/>
          <p:cNvSpPr txBox="1">
            <a:spLocks noGrp="1"/>
          </p:cNvSpPr>
          <p:nvPr>
            <p:ph type="body" idx="21"/>
          </p:nvPr>
        </p:nvSpPr>
        <p:spPr>
          <a:xfrm>
            <a:off x="5599996" y="4024639"/>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209" name="Google Shape;209;p49"/>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210" name="Google Shape;210;p49"/>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211" name="Google Shape;211;p49"/>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212" name="Google Shape;212;p49"/>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13" name="Google Shape;213;p49"/>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Infographic 2">
  <p:cSld name="1_Title and Infographic 2">
    <p:spTree>
      <p:nvGrpSpPr>
        <p:cNvPr id="1" name="Shape 214"/>
        <p:cNvGrpSpPr/>
        <p:nvPr/>
      </p:nvGrpSpPr>
      <p:grpSpPr>
        <a:xfrm>
          <a:off x="0" y="0"/>
          <a:ext cx="0" cy="0"/>
          <a:chOff x="0" y="0"/>
          <a:chExt cx="0" cy="0"/>
        </a:xfrm>
      </p:grpSpPr>
      <p:sp>
        <p:nvSpPr>
          <p:cNvPr id="215" name="Google Shape;215;p5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16" name="Google Shape;216;p5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217" name="Google Shape;217;p50" descr="C:\Users\diyajoseph\Desktop\New folder (3)\Infographics-01-01.png"/>
          <p:cNvPicPr preferRelativeResize="0"/>
          <p:nvPr/>
        </p:nvPicPr>
        <p:blipFill rotWithShape="1">
          <a:blip r:embed="rId2">
            <a:alphaModFix/>
          </a:blip>
          <a:srcRect/>
          <a:stretch/>
        </p:blipFill>
        <p:spPr>
          <a:xfrm>
            <a:off x="4349184" y="1331625"/>
            <a:ext cx="3644856" cy="3644859"/>
          </a:xfrm>
          <a:prstGeom prst="rect">
            <a:avLst/>
          </a:prstGeom>
          <a:noFill/>
          <a:ln>
            <a:noFill/>
          </a:ln>
        </p:spPr>
      </p:pic>
      <p:sp>
        <p:nvSpPr>
          <p:cNvPr id="218" name="Google Shape;218;p50"/>
          <p:cNvSpPr txBox="1">
            <a:spLocks noGrp="1"/>
          </p:cNvSpPr>
          <p:nvPr>
            <p:ph type="body" idx="1"/>
          </p:nvPr>
        </p:nvSpPr>
        <p:spPr>
          <a:xfrm>
            <a:off x="630238" y="1347788"/>
            <a:ext cx="3182128" cy="27717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9" name="Google Shape;219;p50"/>
          <p:cNvSpPr txBox="1">
            <a:spLocks noGrp="1"/>
          </p:cNvSpPr>
          <p:nvPr>
            <p:ph type="body" idx="2"/>
          </p:nvPr>
        </p:nvSpPr>
        <p:spPr>
          <a:xfrm>
            <a:off x="6433953" y="172210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0" name="Google Shape;220;p50"/>
          <p:cNvSpPr txBox="1">
            <a:spLocks noGrp="1"/>
          </p:cNvSpPr>
          <p:nvPr>
            <p:ph type="body" idx="3"/>
          </p:nvPr>
        </p:nvSpPr>
        <p:spPr>
          <a:xfrm>
            <a:off x="6433953" y="198777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1" name="Google Shape;221;p50"/>
          <p:cNvSpPr txBox="1">
            <a:spLocks noGrp="1"/>
          </p:cNvSpPr>
          <p:nvPr>
            <p:ph type="body" idx="4"/>
          </p:nvPr>
        </p:nvSpPr>
        <p:spPr>
          <a:xfrm>
            <a:off x="4628562" y="3026158"/>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2" name="Google Shape;222;p50"/>
          <p:cNvSpPr txBox="1">
            <a:spLocks noGrp="1"/>
          </p:cNvSpPr>
          <p:nvPr>
            <p:ph type="body" idx="5"/>
          </p:nvPr>
        </p:nvSpPr>
        <p:spPr>
          <a:xfrm>
            <a:off x="7003447" y="278373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3" name="Google Shape;223;p50"/>
          <p:cNvSpPr txBox="1">
            <a:spLocks noGrp="1"/>
          </p:cNvSpPr>
          <p:nvPr>
            <p:ph type="body" idx="6"/>
          </p:nvPr>
        </p:nvSpPr>
        <p:spPr>
          <a:xfrm>
            <a:off x="7009593" y="3303767"/>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4" name="Google Shape;224;p50"/>
          <p:cNvSpPr txBox="1">
            <a:spLocks noGrp="1"/>
          </p:cNvSpPr>
          <p:nvPr>
            <p:ph type="body" idx="7"/>
          </p:nvPr>
        </p:nvSpPr>
        <p:spPr>
          <a:xfrm>
            <a:off x="7009593" y="356943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5" name="Google Shape;225;p50"/>
          <p:cNvSpPr txBox="1">
            <a:spLocks noGrp="1"/>
          </p:cNvSpPr>
          <p:nvPr>
            <p:ph type="body" idx="8"/>
          </p:nvPr>
        </p:nvSpPr>
        <p:spPr>
          <a:xfrm>
            <a:off x="6433953" y="403431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6" name="Google Shape;226;p50"/>
          <p:cNvSpPr txBox="1">
            <a:spLocks noGrp="1"/>
          </p:cNvSpPr>
          <p:nvPr>
            <p:ph type="body" idx="9"/>
          </p:nvPr>
        </p:nvSpPr>
        <p:spPr>
          <a:xfrm>
            <a:off x="6433953" y="429997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7" name="Google Shape;227;p50"/>
          <p:cNvSpPr txBox="1">
            <a:spLocks noGrp="1"/>
          </p:cNvSpPr>
          <p:nvPr>
            <p:ph type="body" idx="13"/>
          </p:nvPr>
        </p:nvSpPr>
        <p:spPr>
          <a:xfrm>
            <a:off x="7001132" y="252495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8" name="Google Shape;228;p50"/>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pic>
        <p:nvPicPr>
          <p:cNvPr id="229" name="Google Shape;229;p50"/>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849">
          <p15:clr>
            <a:srgbClr val="FBAE40"/>
          </p15:clr>
        </p15:guide>
        <p15:guide id="3" orient="horz" pos="2663">
          <p15:clr>
            <a:srgbClr val="FBAE40"/>
          </p15:clr>
        </p15:guide>
        <p15:guide id="4" pos="25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Infographic 3">
  <p:cSld name="1_Title and Infographic 3">
    <p:spTree>
      <p:nvGrpSpPr>
        <p:cNvPr id="1" name="Shape 230"/>
        <p:cNvGrpSpPr/>
        <p:nvPr/>
      </p:nvGrpSpPr>
      <p:grpSpPr>
        <a:xfrm>
          <a:off x="0" y="0"/>
          <a:ext cx="0" cy="0"/>
          <a:chOff x="0" y="0"/>
          <a:chExt cx="0" cy="0"/>
        </a:xfrm>
      </p:grpSpPr>
      <p:sp>
        <p:nvSpPr>
          <p:cNvPr id="231" name="Google Shape;231;p5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32" name="Google Shape;232;p5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233" name="Google Shape;233;p51"/>
          <p:cNvSpPr txBox="1">
            <a:spLocks noGrp="1"/>
          </p:cNvSpPr>
          <p:nvPr>
            <p:ph type="body" idx="1"/>
          </p:nvPr>
        </p:nvSpPr>
        <p:spPr>
          <a:xfrm>
            <a:off x="2184783" y="1316876"/>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4" name="Google Shape;234;p51"/>
          <p:cNvSpPr txBox="1">
            <a:spLocks noGrp="1"/>
          </p:cNvSpPr>
          <p:nvPr>
            <p:ph type="body" idx="2"/>
          </p:nvPr>
        </p:nvSpPr>
        <p:spPr>
          <a:xfrm>
            <a:off x="2184783" y="1496505"/>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5" name="Google Shape;235;p51"/>
          <p:cNvSpPr txBox="1">
            <a:spLocks noGrp="1"/>
          </p:cNvSpPr>
          <p:nvPr>
            <p:ph type="body" idx="3"/>
          </p:nvPr>
        </p:nvSpPr>
        <p:spPr>
          <a:xfrm>
            <a:off x="2184783" y="1708544"/>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6" name="Google Shape;236;p51"/>
          <p:cNvSpPr txBox="1">
            <a:spLocks noGrp="1"/>
          </p:cNvSpPr>
          <p:nvPr>
            <p:ph type="body" idx="4"/>
          </p:nvPr>
        </p:nvSpPr>
        <p:spPr>
          <a:xfrm>
            <a:off x="1648313" y="216053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7" name="Google Shape;237;p51"/>
          <p:cNvSpPr txBox="1">
            <a:spLocks noGrp="1"/>
          </p:cNvSpPr>
          <p:nvPr>
            <p:ph type="body" idx="5"/>
          </p:nvPr>
        </p:nvSpPr>
        <p:spPr>
          <a:xfrm>
            <a:off x="1648313" y="234016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8" name="Google Shape;238;p51"/>
          <p:cNvSpPr txBox="1">
            <a:spLocks noGrp="1"/>
          </p:cNvSpPr>
          <p:nvPr>
            <p:ph type="body" idx="6"/>
          </p:nvPr>
        </p:nvSpPr>
        <p:spPr>
          <a:xfrm>
            <a:off x="1648313" y="255220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9" name="Google Shape;239;p51"/>
          <p:cNvSpPr txBox="1">
            <a:spLocks noGrp="1"/>
          </p:cNvSpPr>
          <p:nvPr>
            <p:ph type="body" idx="7"/>
          </p:nvPr>
        </p:nvSpPr>
        <p:spPr>
          <a:xfrm>
            <a:off x="1670695" y="3113991"/>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0" name="Google Shape;240;p51"/>
          <p:cNvSpPr txBox="1">
            <a:spLocks noGrp="1"/>
          </p:cNvSpPr>
          <p:nvPr>
            <p:ph type="body" idx="8"/>
          </p:nvPr>
        </p:nvSpPr>
        <p:spPr>
          <a:xfrm>
            <a:off x="1670695" y="3293620"/>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1" name="Google Shape;241;p51"/>
          <p:cNvSpPr txBox="1">
            <a:spLocks noGrp="1"/>
          </p:cNvSpPr>
          <p:nvPr>
            <p:ph type="body" idx="9"/>
          </p:nvPr>
        </p:nvSpPr>
        <p:spPr>
          <a:xfrm>
            <a:off x="1670695" y="3505659"/>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2" name="Google Shape;242;p51"/>
          <p:cNvSpPr txBox="1">
            <a:spLocks noGrp="1"/>
          </p:cNvSpPr>
          <p:nvPr>
            <p:ph type="body" idx="13"/>
          </p:nvPr>
        </p:nvSpPr>
        <p:spPr>
          <a:xfrm>
            <a:off x="2154251" y="3833167"/>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3" name="Google Shape;243;p51"/>
          <p:cNvSpPr txBox="1">
            <a:spLocks noGrp="1"/>
          </p:cNvSpPr>
          <p:nvPr>
            <p:ph type="body" idx="14"/>
          </p:nvPr>
        </p:nvSpPr>
        <p:spPr>
          <a:xfrm>
            <a:off x="2154251" y="4012796"/>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4" name="Google Shape;244;p51"/>
          <p:cNvSpPr txBox="1">
            <a:spLocks noGrp="1"/>
          </p:cNvSpPr>
          <p:nvPr>
            <p:ph type="body" idx="15"/>
          </p:nvPr>
        </p:nvSpPr>
        <p:spPr>
          <a:xfrm>
            <a:off x="2154251" y="4224835"/>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5" name="Google Shape;245;p51"/>
          <p:cNvSpPr txBox="1">
            <a:spLocks noGrp="1"/>
          </p:cNvSpPr>
          <p:nvPr>
            <p:ph type="body" idx="16"/>
          </p:nvPr>
        </p:nvSpPr>
        <p:spPr>
          <a:xfrm>
            <a:off x="5711844" y="127468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6" name="Google Shape;246;p51"/>
          <p:cNvSpPr txBox="1">
            <a:spLocks noGrp="1"/>
          </p:cNvSpPr>
          <p:nvPr>
            <p:ph type="body" idx="17"/>
          </p:nvPr>
        </p:nvSpPr>
        <p:spPr>
          <a:xfrm>
            <a:off x="5711844" y="145431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7" name="Google Shape;247;p51"/>
          <p:cNvSpPr txBox="1">
            <a:spLocks noGrp="1"/>
          </p:cNvSpPr>
          <p:nvPr>
            <p:ph type="body" idx="18"/>
          </p:nvPr>
        </p:nvSpPr>
        <p:spPr>
          <a:xfrm>
            <a:off x="5711844" y="166635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8" name="Google Shape;248;p51"/>
          <p:cNvSpPr txBox="1">
            <a:spLocks noGrp="1"/>
          </p:cNvSpPr>
          <p:nvPr>
            <p:ph type="body" idx="19"/>
          </p:nvPr>
        </p:nvSpPr>
        <p:spPr>
          <a:xfrm>
            <a:off x="6247590" y="2081713"/>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9" name="Google Shape;249;p51"/>
          <p:cNvSpPr txBox="1">
            <a:spLocks noGrp="1"/>
          </p:cNvSpPr>
          <p:nvPr>
            <p:ph type="body" idx="20"/>
          </p:nvPr>
        </p:nvSpPr>
        <p:spPr>
          <a:xfrm>
            <a:off x="6247590" y="2261342"/>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50" name="Google Shape;250;p51"/>
          <p:cNvSpPr txBox="1">
            <a:spLocks noGrp="1"/>
          </p:cNvSpPr>
          <p:nvPr>
            <p:ph type="body" idx="21"/>
          </p:nvPr>
        </p:nvSpPr>
        <p:spPr>
          <a:xfrm>
            <a:off x="6247590" y="2473381"/>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51" name="Google Shape;251;p51"/>
          <p:cNvSpPr txBox="1">
            <a:spLocks noGrp="1"/>
          </p:cNvSpPr>
          <p:nvPr>
            <p:ph type="body" idx="22"/>
          </p:nvPr>
        </p:nvSpPr>
        <p:spPr>
          <a:xfrm>
            <a:off x="6247590" y="3009669"/>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52" name="Google Shape;252;p51"/>
          <p:cNvSpPr txBox="1">
            <a:spLocks noGrp="1"/>
          </p:cNvSpPr>
          <p:nvPr>
            <p:ph type="body" idx="23"/>
          </p:nvPr>
        </p:nvSpPr>
        <p:spPr>
          <a:xfrm>
            <a:off x="6247590" y="3189298"/>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53" name="Google Shape;253;p51"/>
          <p:cNvSpPr txBox="1">
            <a:spLocks noGrp="1"/>
          </p:cNvSpPr>
          <p:nvPr>
            <p:ph type="body" idx="24"/>
          </p:nvPr>
        </p:nvSpPr>
        <p:spPr>
          <a:xfrm>
            <a:off x="6247590" y="3401337"/>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54" name="Google Shape;254;p51"/>
          <p:cNvSpPr txBox="1">
            <a:spLocks noGrp="1"/>
          </p:cNvSpPr>
          <p:nvPr>
            <p:ph type="body" idx="25"/>
          </p:nvPr>
        </p:nvSpPr>
        <p:spPr>
          <a:xfrm>
            <a:off x="5911033" y="3827718"/>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55" name="Google Shape;255;p51"/>
          <p:cNvSpPr txBox="1">
            <a:spLocks noGrp="1"/>
          </p:cNvSpPr>
          <p:nvPr>
            <p:ph type="body" idx="26"/>
          </p:nvPr>
        </p:nvSpPr>
        <p:spPr>
          <a:xfrm>
            <a:off x="5911033" y="4007347"/>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56" name="Google Shape;256;p51"/>
          <p:cNvSpPr txBox="1">
            <a:spLocks noGrp="1"/>
          </p:cNvSpPr>
          <p:nvPr>
            <p:ph type="body" idx="27"/>
          </p:nvPr>
        </p:nvSpPr>
        <p:spPr>
          <a:xfrm>
            <a:off x="5911033" y="4219386"/>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grpSp>
        <p:nvGrpSpPr>
          <p:cNvPr id="257" name="Google Shape;257;p51"/>
          <p:cNvGrpSpPr/>
          <p:nvPr/>
        </p:nvGrpSpPr>
        <p:grpSpPr>
          <a:xfrm>
            <a:off x="3064089" y="1322496"/>
            <a:ext cx="3130304" cy="3130304"/>
            <a:chOff x="1725851" y="197234"/>
            <a:chExt cx="4799362" cy="4799363"/>
          </a:xfrm>
        </p:grpSpPr>
        <p:sp>
          <p:nvSpPr>
            <p:cNvPr id="258" name="Google Shape;258;p51"/>
            <p:cNvSpPr/>
            <p:nvPr/>
          </p:nvSpPr>
          <p:spPr>
            <a:xfrm>
              <a:off x="2160294" y="631678"/>
              <a:ext cx="3930473" cy="3930474"/>
            </a:xfrm>
            <a:prstGeom prst="blockArc">
              <a:avLst>
                <a:gd name="adj1" fmla="val 13500000"/>
                <a:gd name="adj2" fmla="val 16200000"/>
                <a:gd name="adj3" fmla="val 3430"/>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59" name="Google Shape;259;p51"/>
            <p:cNvSpPr/>
            <p:nvPr/>
          </p:nvSpPr>
          <p:spPr>
            <a:xfrm>
              <a:off x="2160294" y="631678"/>
              <a:ext cx="3930473" cy="3930474"/>
            </a:xfrm>
            <a:prstGeom prst="blockArc">
              <a:avLst>
                <a:gd name="adj1" fmla="val 10800000"/>
                <a:gd name="adj2" fmla="val 13500000"/>
                <a:gd name="adj3" fmla="val 3430"/>
              </a:avLst>
            </a:prstGeom>
            <a:solidFill>
              <a:srgbClr val="9D9D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60" name="Google Shape;260;p51"/>
            <p:cNvSpPr/>
            <p:nvPr/>
          </p:nvSpPr>
          <p:spPr>
            <a:xfrm>
              <a:off x="2160294" y="631678"/>
              <a:ext cx="3930473" cy="3930474"/>
            </a:xfrm>
            <a:prstGeom prst="blockArc">
              <a:avLst>
                <a:gd name="adj1" fmla="val 8100000"/>
                <a:gd name="adj2" fmla="val 10800000"/>
                <a:gd name="adj3" fmla="val 343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61" name="Google Shape;261;p51"/>
            <p:cNvSpPr/>
            <p:nvPr/>
          </p:nvSpPr>
          <p:spPr>
            <a:xfrm>
              <a:off x="2160294" y="631678"/>
              <a:ext cx="3930473" cy="3930474"/>
            </a:xfrm>
            <a:prstGeom prst="blockArc">
              <a:avLst>
                <a:gd name="adj1" fmla="val 5400000"/>
                <a:gd name="adj2" fmla="val 8100000"/>
                <a:gd name="adj3" fmla="val 3430"/>
              </a:avLst>
            </a:prstGeom>
            <a:solidFill>
              <a:srgbClr val="B4B4B4"/>
            </a:solidFill>
            <a:ln w="9525" cap="flat" cmpd="sng">
              <a:solidFill>
                <a:srgbClr val="A8A8A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62" name="Google Shape;262;p51"/>
            <p:cNvSpPr/>
            <p:nvPr/>
          </p:nvSpPr>
          <p:spPr>
            <a:xfrm>
              <a:off x="2160294" y="631678"/>
              <a:ext cx="3930473" cy="3930474"/>
            </a:xfrm>
            <a:prstGeom prst="blockArc">
              <a:avLst>
                <a:gd name="adj1" fmla="val 2700000"/>
                <a:gd name="adj2" fmla="val 5400000"/>
                <a:gd name="adj3" fmla="val 3430"/>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63" name="Google Shape;263;p51"/>
            <p:cNvSpPr/>
            <p:nvPr/>
          </p:nvSpPr>
          <p:spPr>
            <a:xfrm>
              <a:off x="2160294" y="631678"/>
              <a:ext cx="3930473" cy="3930474"/>
            </a:xfrm>
            <a:prstGeom prst="blockArc">
              <a:avLst>
                <a:gd name="adj1" fmla="val 0"/>
                <a:gd name="adj2" fmla="val 27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64" name="Google Shape;264;p51"/>
            <p:cNvSpPr/>
            <p:nvPr/>
          </p:nvSpPr>
          <p:spPr>
            <a:xfrm>
              <a:off x="2160294" y="631678"/>
              <a:ext cx="3930473" cy="3930474"/>
            </a:xfrm>
            <a:prstGeom prst="blockArc">
              <a:avLst>
                <a:gd name="adj1" fmla="val 18900000"/>
                <a:gd name="adj2" fmla="val 0"/>
                <a:gd name="adj3" fmla="val 3430"/>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65" name="Google Shape;265;p51"/>
            <p:cNvSpPr/>
            <p:nvPr/>
          </p:nvSpPr>
          <p:spPr>
            <a:xfrm>
              <a:off x="2160294" y="631678"/>
              <a:ext cx="3930473" cy="3930474"/>
            </a:xfrm>
            <a:prstGeom prst="blockArc">
              <a:avLst>
                <a:gd name="adj1" fmla="val 16200000"/>
                <a:gd name="adj2" fmla="val 189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66" name="Google Shape;266;p51"/>
            <p:cNvSpPr/>
            <p:nvPr/>
          </p:nvSpPr>
          <p:spPr>
            <a:xfrm>
              <a:off x="3128723" y="1600108"/>
              <a:ext cx="1993614" cy="1993614"/>
            </a:xfrm>
            <a:custGeom>
              <a:avLst/>
              <a:gdLst/>
              <a:ahLst/>
              <a:cxnLst/>
              <a:rect l="l" t="t" r="r" b="b"/>
              <a:pathLst>
                <a:path w="1993614" h="1993614" extrusionOk="0">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cap="flat" cmpd="sng">
              <a:solidFill>
                <a:srgbClr val="4C4C4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307175" tIns="307175" rIns="307175" bIns="307175" anchor="ctr" anchorCtr="0">
              <a:noAutofit/>
            </a:bodyPr>
            <a:lstStyle/>
            <a:p>
              <a:pPr marL="0" marR="0" lvl="0" indent="0" algn="ctr" rtl="0">
                <a:lnSpc>
                  <a:spcPct val="90000"/>
                </a:lnSpc>
                <a:spcBef>
                  <a:spcPts val="0"/>
                </a:spcBef>
                <a:spcAft>
                  <a:spcPts val="0"/>
                </a:spcAft>
                <a:buClr>
                  <a:schemeClr val="dk1"/>
                </a:buClr>
                <a:buSzPts val="1200"/>
                <a:buFont typeface="Calibri"/>
                <a:buNone/>
              </a:pPr>
              <a:endParaRPr sz="1200" b="0" i="0" u="none" strike="noStrike" cap="none">
                <a:solidFill>
                  <a:srgbClr val="4C4C4C"/>
                </a:solidFill>
                <a:latin typeface="Roboto"/>
                <a:ea typeface="Roboto"/>
                <a:cs typeface="Roboto"/>
                <a:sym typeface="Roboto"/>
              </a:endParaRPr>
            </a:p>
          </p:txBody>
        </p:sp>
        <p:sp>
          <p:nvSpPr>
            <p:cNvPr id="267" name="Google Shape;267;p51"/>
            <p:cNvSpPr/>
            <p:nvPr/>
          </p:nvSpPr>
          <p:spPr>
            <a:xfrm>
              <a:off x="3657379" y="19723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b="0" i="0" u="none" strike="noStrike" cap="none">
                <a:solidFill>
                  <a:schemeClr val="lt1"/>
                </a:solidFill>
                <a:latin typeface="Calibri"/>
                <a:ea typeface="Calibri"/>
                <a:cs typeface="Calibri"/>
                <a:sym typeface="Calibri"/>
              </a:endParaRPr>
            </a:p>
          </p:txBody>
        </p:sp>
        <p:sp>
          <p:nvSpPr>
            <p:cNvPr id="268" name="Google Shape;268;p51"/>
            <p:cNvSpPr/>
            <p:nvPr/>
          </p:nvSpPr>
          <p:spPr>
            <a:xfrm>
              <a:off x="5023178" y="762966"/>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CCCCCC"/>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b="0" i="0" u="none" strike="noStrike" cap="none">
                <a:solidFill>
                  <a:schemeClr val="lt1"/>
                </a:solidFill>
                <a:latin typeface="Calibri"/>
                <a:ea typeface="Calibri"/>
                <a:cs typeface="Calibri"/>
                <a:sym typeface="Calibri"/>
              </a:endParaRPr>
            </a:p>
          </p:txBody>
        </p:sp>
        <p:sp>
          <p:nvSpPr>
            <p:cNvPr id="269" name="Google Shape;269;p51"/>
            <p:cNvSpPr/>
            <p:nvPr/>
          </p:nvSpPr>
          <p:spPr>
            <a:xfrm>
              <a:off x="558891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b="0" i="0" u="none" strike="noStrike" cap="none">
                <a:solidFill>
                  <a:schemeClr val="lt1"/>
                </a:solidFill>
                <a:latin typeface="Calibri"/>
                <a:ea typeface="Calibri"/>
                <a:cs typeface="Calibri"/>
                <a:sym typeface="Calibri"/>
              </a:endParaRPr>
            </a:p>
          </p:txBody>
        </p:sp>
        <p:sp>
          <p:nvSpPr>
            <p:cNvPr id="270" name="Google Shape;270;p51"/>
            <p:cNvSpPr/>
            <p:nvPr/>
          </p:nvSpPr>
          <p:spPr>
            <a:xfrm>
              <a:off x="5023177" y="3494562"/>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9D9D9D"/>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b="0" i="0" u="none" strike="noStrike" cap="none">
                <a:solidFill>
                  <a:schemeClr val="lt1"/>
                </a:solidFill>
                <a:latin typeface="Calibri"/>
                <a:ea typeface="Calibri"/>
                <a:cs typeface="Calibri"/>
                <a:sym typeface="Calibri"/>
              </a:endParaRPr>
            </a:p>
          </p:txBody>
        </p:sp>
        <p:sp>
          <p:nvSpPr>
            <p:cNvPr id="271" name="Google Shape;271;p51"/>
            <p:cNvSpPr/>
            <p:nvPr/>
          </p:nvSpPr>
          <p:spPr>
            <a:xfrm>
              <a:off x="3657379" y="406029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F6323E"/>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0" i="0" u="none" strike="noStrike" cap="none">
                <a:solidFill>
                  <a:schemeClr val="lt1"/>
                </a:solidFill>
                <a:latin typeface="Calibri"/>
                <a:ea typeface="Calibri"/>
                <a:cs typeface="Calibri"/>
                <a:sym typeface="Calibri"/>
              </a:endParaRPr>
            </a:p>
          </p:txBody>
        </p:sp>
        <p:sp>
          <p:nvSpPr>
            <p:cNvPr id="272" name="Google Shape;272;p51"/>
            <p:cNvSpPr/>
            <p:nvPr/>
          </p:nvSpPr>
          <p:spPr>
            <a:xfrm>
              <a:off x="2291582" y="34945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A8A8A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0" i="0" u="none" strike="noStrike" cap="none">
                <a:solidFill>
                  <a:schemeClr val="lt1"/>
                </a:solidFill>
                <a:latin typeface="Calibri"/>
                <a:ea typeface="Calibri"/>
                <a:cs typeface="Calibri"/>
                <a:sym typeface="Calibri"/>
              </a:endParaRPr>
            </a:p>
          </p:txBody>
        </p:sp>
        <p:sp>
          <p:nvSpPr>
            <p:cNvPr id="273" name="Google Shape;273;p51"/>
            <p:cNvSpPr/>
            <p:nvPr/>
          </p:nvSpPr>
          <p:spPr>
            <a:xfrm>
              <a:off x="172585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chemeClr val="dk1"/>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0" i="0" u="none" strike="noStrike" cap="none">
                <a:solidFill>
                  <a:schemeClr val="lt1"/>
                </a:solidFill>
                <a:latin typeface="Calibri"/>
                <a:ea typeface="Calibri"/>
                <a:cs typeface="Calibri"/>
                <a:sym typeface="Calibri"/>
              </a:endParaRPr>
            </a:p>
          </p:txBody>
        </p:sp>
        <p:sp>
          <p:nvSpPr>
            <p:cNvPr id="274" name="Google Shape;274;p51"/>
            <p:cNvSpPr/>
            <p:nvPr/>
          </p:nvSpPr>
          <p:spPr>
            <a:xfrm>
              <a:off x="2291581" y="76296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98989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0" i="0" u="none" strike="noStrike" cap="none">
                <a:solidFill>
                  <a:schemeClr val="lt1"/>
                </a:solidFill>
                <a:latin typeface="Calibri"/>
                <a:ea typeface="Calibri"/>
                <a:cs typeface="Calibri"/>
                <a:sym typeface="Calibri"/>
              </a:endParaRPr>
            </a:p>
          </p:txBody>
        </p:sp>
      </p:grpSp>
      <p:pic>
        <p:nvPicPr>
          <p:cNvPr id="275" name="Google Shape;275;p51"/>
          <p:cNvPicPr preferRelativeResize="0"/>
          <p:nvPr/>
        </p:nvPicPr>
        <p:blipFill rotWithShape="1">
          <a:blip r:embed="rId2">
            <a:alphaModFix/>
          </a:blip>
          <a:srcRect/>
          <a:stretch/>
        </p:blipFill>
        <p:spPr>
          <a:xfrm>
            <a:off x="3906518" y="1572770"/>
            <a:ext cx="365816" cy="365816"/>
          </a:xfrm>
          <a:prstGeom prst="rect">
            <a:avLst/>
          </a:prstGeom>
          <a:noFill/>
          <a:ln>
            <a:noFill/>
          </a:ln>
        </p:spPr>
      </p:pic>
      <p:pic>
        <p:nvPicPr>
          <p:cNvPr id="276" name="Google Shape;276;p51"/>
          <p:cNvPicPr preferRelativeResize="0"/>
          <p:nvPr/>
        </p:nvPicPr>
        <p:blipFill rotWithShape="1">
          <a:blip r:embed="rId3">
            <a:alphaModFix/>
          </a:blip>
          <a:srcRect/>
          <a:stretch/>
        </p:blipFill>
        <p:spPr>
          <a:xfrm>
            <a:off x="4972122" y="3840710"/>
            <a:ext cx="365816" cy="365816"/>
          </a:xfrm>
          <a:prstGeom prst="rect">
            <a:avLst/>
          </a:prstGeom>
          <a:noFill/>
          <a:ln>
            <a:noFill/>
          </a:ln>
        </p:spPr>
      </p:pic>
      <p:pic>
        <p:nvPicPr>
          <p:cNvPr id="277" name="Google Shape;277;p51"/>
          <p:cNvPicPr preferRelativeResize="0"/>
          <p:nvPr/>
        </p:nvPicPr>
        <p:blipFill rotWithShape="1">
          <a:blip r:embed="rId4">
            <a:alphaModFix/>
          </a:blip>
          <a:srcRect/>
          <a:stretch/>
        </p:blipFill>
        <p:spPr>
          <a:xfrm>
            <a:off x="3285784" y="3229619"/>
            <a:ext cx="365816" cy="365816"/>
          </a:xfrm>
          <a:prstGeom prst="rect">
            <a:avLst/>
          </a:prstGeom>
          <a:noFill/>
          <a:ln>
            <a:noFill/>
          </a:ln>
        </p:spPr>
      </p:pic>
      <p:pic>
        <p:nvPicPr>
          <p:cNvPr id="278" name="Google Shape;278;p51"/>
          <p:cNvPicPr preferRelativeResize="0"/>
          <p:nvPr/>
        </p:nvPicPr>
        <p:blipFill rotWithShape="1">
          <a:blip r:embed="rId5">
            <a:alphaModFix/>
          </a:blip>
          <a:srcRect/>
          <a:stretch/>
        </p:blipFill>
        <p:spPr>
          <a:xfrm>
            <a:off x="3260129" y="2284117"/>
            <a:ext cx="365816" cy="365816"/>
          </a:xfrm>
          <a:prstGeom prst="rect">
            <a:avLst/>
          </a:prstGeom>
          <a:noFill/>
          <a:ln>
            <a:noFill/>
          </a:ln>
        </p:spPr>
      </p:pic>
      <p:pic>
        <p:nvPicPr>
          <p:cNvPr id="279" name="Google Shape;279;p51"/>
          <p:cNvPicPr preferRelativeResize="0"/>
          <p:nvPr/>
        </p:nvPicPr>
        <p:blipFill rotWithShape="1">
          <a:blip r:embed="rId6">
            <a:alphaModFix/>
          </a:blip>
          <a:srcRect/>
          <a:stretch/>
        </p:blipFill>
        <p:spPr>
          <a:xfrm>
            <a:off x="4871063" y="1518775"/>
            <a:ext cx="365816" cy="365816"/>
          </a:xfrm>
          <a:prstGeom prst="rect">
            <a:avLst/>
          </a:prstGeom>
          <a:noFill/>
          <a:ln>
            <a:noFill/>
          </a:ln>
        </p:spPr>
      </p:pic>
      <p:pic>
        <p:nvPicPr>
          <p:cNvPr id="280" name="Google Shape;280;p51"/>
          <p:cNvPicPr preferRelativeResize="0"/>
          <p:nvPr/>
        </p:nvPicPr>
        <p:blipFill rotWithShape="1">
          <a:blip r:embed="rId7">
            <a:alphaModFix/>
          </a:blip>
          <a:srcRect/>
          <a:stretch/>
        </p:blipFill>
        <p:spPr>
          <a:xfrm>
            <a:off x="5606880" y="2182634"/>
            <a:ext cx="365816" cy="365816"/>
          </a:xfrm>
          <a:prstGeom prst="rect">
            <a:avLst/>
          </a:prstGeom>
          <a:noFill/>
          <a:ln>
            <a:noFill/>
          </a:ln>
        </p:spPr>
      </p:pic>
      <p:pic>
        <p:nvPicPr>
          <p:cNvPr id="281" name="Google Shape;281;p51"/>
          <p:cNvPicPr preferRelativeResize="0"/>
          <p:nvPr/>
        </p:nvPicPr>
        <p:blipFill rotWithShape="1">
          <a:blip r:embed="rId8">
            <a:alphaModFix/>
          </a:blip>
          <a:srcRect/>
          <a:stretch/>
        </p:blipFill>
        <p:spPr>
          <a:xfrm>
            <a:off x="5641355" y="3145032"/>
            <a:ext cx="365816" cy="365816"/>
          </a:xfrm>
          <a:prstGeom prst="rect">
            <a:avLst/>
          </a:prstGeom>
          <a:noFill/>
          <a:ln>
            <a:noFill/>
          </a:ln>
        </p:spPr>
      </p:pic>
      <p:pic>
        <p:nvPicPr>
          <p:cNvPr id="282" name="Google Shape;282;p51"/>
          <p:cNvPicPr preferRelativeResize="0"/>
          <p:nvPr/>
        </p:nvPicPr>
        <p:blipFill rotWithShape="1">
          <a:blip r:embed="rId9">
            <a:alphaModFix/>
          </a:blip>
          <a:srcRect/>
          <a:stretch/>
        </p:blipFill>
        <p:spPr>
          <a:xfrm>
            <a:off x="4014639" y="3877794"/>
            <a:ext cx="365816" cy="365816"/>
          </a:xfrm>
          <a:prstGeom prst="rect">
            <a:avLst/>
          </a:prstGeom>
          <a:noFill/>
          <a:ln>
            <a:noFill/>
          </a:ln>
        </p:spPr>
      </p:pic>
      <p:sp>
        <p:nvSpPr>
          <p:cNvPr id="283" name="Google Shape;283;p51"/>
          <p:cNvSpPr txBox="1">
            <a:spLocks noGrp="1"/>
          </p:cNvSpPr>
          <p:nvPr>
            <p:ph type="body" idx="28"/>
          </p:nvPr>
        </p:nvSpPr>
        <p:spPr>
          <a:xfrm>
            <a:off x="4052675" y="2723156"/>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4" name="Google Shape;284;p51"/>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285" name="Google Shape;285;p51"/>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86" name="Google Shape;286;p51"/>
          <p:cNvPicPr preferRelativeResize="0"/>
          <p:nvPr/>
        </p:nvPicPr>
        <p:blipFill rotWithShape="1">
          <a:blip r:embed="rId10">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picture and caption">
  <p:cSld name="Title, picture and caption">
    <p:spTree>
      <p:nvGrpSpPr>
        <p:cNvPr id="1" name="Shape 287"/>
        <p:cNvGrpSpPr/>
        <p:nvPr/>
      </p:nvGrpSpPr>
      <p:grpSpPr>
        <a:xfrm>
          <a:off x="0" y="0"/>
          <a:ext cx="0" cy="0"/>
          <a:chOff x="0" y="0"/>
          <a:chExt cx="0" cy="0"/>
        </a:xfrm>
      </p:grpSpPr>
      <p:sp>
        <p:nvSpPr>
          <p:cNvPr id="288" name="Google Shape;288;p39"/>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89" name="Google Shape;289;p39"/>
          <p:cNvSpPr>
            <a:spLocks noGrp="1"/>
          </p:cNvSpPr>
          <p:nvPr>
            <p:ph type="pic" idx="2"/>
          </p:nvPr>
        </p:nvSpPr>
        <p:spPr>
          <a:xfrm>
            <a:off x="4136817" y="1681163"/>
            <a:ext cx="4535267" cy="28254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0" name="Google Shape;290;p39"/>
          <p:cNvSpPr txBox="1">
            <a:spLocks noGrp="1"/>
          </p:cNvSpPr>
          <p:nvPr>
            <p:ph type="body" idx="1"/>
          </p:nvPr>
        </p:nvSpPr>
        <p:spPr>
          <a:xfrm>
            <a:off x="648274" y="1681163"/>
            <a:ext cx="3140075" cy="28254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1" name="Google Shape;291;p3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2" name="Google Shape;292;p3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293" name="Google Shape;293;p39"/>
          <p:cNvPicPr preferRelativeResize="0"/>
          <p:nvPr/>
        </p:nvPicPr>
        <p:blipFill rotWithShape="1">
          <a:blip r:embed="rId2">
            <a:alphaModFix/>
          </a:blip>
          <a:srcRect/>
          <a:stretch/>
        </p:blipFill>
        <p:spPr>
          <a:xfrm>
            <a:off x="7929288" y="210064"/>
            <a:ext cx="813630" cy="217218"/>
          </a:xfrm>
          <a:prstGeom prst="rect">
            <a:avLst/>
          </a:prstGeom>
          <a:noFill/>
          <a:ln>
            <a:noFill/>
          </a:ln>
        </p:spPr>
      </p:pic>
      <p:sp>
        <p:nvSpPr>
          <p:cNvPr id="294" name="Google Shape;294;p39"/>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1053">
          <p15:clr>
            <a:srgbClr val="FBAE40"/>
          </p15:clr>
        </p15:guide>
        <p15:guide id="3" orient="horz" pos="2845">
          <p15:clr>
            <a:srgbClr val="FBAE40"/>
          </p15:clr>
        </p15:guide>
        <p15:guide id="4" pos="3254">
          <p15:clr>
            <a:srgbClr val="FBAE40"/>
          </p15:clr>
        </p15:guide>
        <p15:guide id="5" pos="339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spTree>
      <p:nvGrpSpPr>
        <p:cNvPr id="1" name="Shape 295"/>
        <p:cNvGrpSpPr/>
        <p:nvPr/>
      </p:nvGrpSpPr>
      <p:grpSpPr>
        <a:xfrm>
          <a:off x="0" y="0"/>
          <a:ext cx="0" cy="0"/>
          <a:chOff x="0" y="0"/>
          <a:chExt cx="0" cy="0"/>
        </a:xfrm>
      </p:grpSpPr>
      <p:sp>
        <p:nvSpPr>
          <p:cNvPr id="296" name="Google Shape;296;p40"/>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97" name="Google Shape;297;p40"/>
          <p:cNvSpPr txBox="1">
            <a:spLocks noGrp="1"/>
          </p:cNvSpPr>
          <p:nvPr>
            <p:ph type="title"/>
          </p:nvPr>
        </p:nvSpPr>
        <p:spPr>
          <a:xfrm>
            <a:off x="629841" y="616199"/>
            <a:ext cx="3612150" cy="43467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8" name="Google Shape;298;p40"/>
          <p:cNvSpPr/>
          <p:nvPr/>
        </p:nvSpPr>
        <p:spPr>
          <a:xfrm>
            <a:off x="591700" y="1822542"/>
            <a:ext cx="1836663"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99" name="Google Shape;299;p40"/>
          <p:cNvSpPr/>
          <p:nvPr/>
        </p:nvSpPr>
        <p:spPr>
          <a:xfrm>
            <a:off x="2586608" y="1819788"/>
            <a:ext cx="1818181"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00" name="Google Shape;300;p40"/>
          <p:cNvSpPr/>
          <p:nvPr/>
        </p:nvSpPr>
        <p:spPr>
          <a:xfrm>
            <a:off x="6603923" y="1808792"/>
            <a:ext cx="1868349"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01" name="Google Shape;301;p40"/>
          <p:cNvSpPr/>
          <p:nvPr/>
        </p:nvSpPr>
        <p:spPr>
          <a:xfrm>
            <a:off x="4604246" y="1819788"/>
            <a:ext cx="1843021"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02" name="Google Shape;302;p40"/>
          <p:cNvSpPr/>
          <p:nvPr/>
        </p:nvSpPr>
        <p:spPr>
          <a:xfrm>
            <a:off x="673283" y="1950244"/>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03" name="Google Shape;303;p40"/>
          <p:cNvSpPr/>
          <p:nvPr/>
        </p:nvSpPr>
        <p:spPr>
          <a:xfrm>
            <a:off x="6777923" y="1956818"/>
            <a:ext cx="263289" cy="263289"/>
          </a:xfrm>
          <a:prstGeom prst="ellipse">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04" name="Google Shape;304;p40"/>
          <p:cNvSpPr/>
          <p:nvPr/>
        </p:nvSpPr>
        <p:spPr>
          <a:xfrm>
            <a:off x="4719917" y="1957683"/>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305" name="Google Shape;305;p40"/>
          <p:cNvPicPr preferRelativeResize="0"/>
          <p:nvPr/>
        </p:nvPicPr>
        <p:blipFill rotWithShape="1">
          <a:blip r:embed="rId2">
            <a:alphaModFix/>
          </a:blip>
          <a:srcRect/>
          <a:stretch/>
        </p:blipFill>
        <p:spPr>
          <a:xfrm>
            <a:off x="755392" y="2035413"/>
            <a:ext cx="103152" cy="94468"/>
          </a:xfrm>
          <a:prstGeom prst="rect">
            <a:avLst/>
          </a:prstGeom>
          <a:noFill/>
          <a:ln>
            <a:noFill/>
          </a:ln>
        </p:spPr>
      </p:pic>
      <p:sp>
        <p:nvSpPr>
          <p:cNvPr id="306" name="Google Shape;306;p40"/>
          <p:cNvSpPr/>
          <p:nvPr/>
        </p:nvSpPr>
        <p:spPr>
          <a:xfrm>
            <a:off x="2681861" y="1946687"/>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307" name="Google Shape;307;p40"/>
          <p:cNvPicPr preferRelativeResize="0"/>
          <p:nvPr/>
        </p:nvPicPr>
        <p:blipFill rotWithShape="1">
          <a:blip r:embed="rId2">
            <a:alphaModFix/>
          </a:blip>
          <a:srcRect/>
          <a:stretch/>
        </p:blipFill>
        <p:spPr>
          <a:xfrm>
            <a:off x="2763970" y="2028697"/>
            <a:ext cx="103152" cy="94468"/>
          </a:xfrm>
          <a:prstGeom prst="rect">
            <a:avLst/>
          </a:prstGeom>
          <a:noFill/>
          <a:ln>
            <a:noFill/>
          </a:ln>
        </p:spPr>
      </p:pic>
      <p:pic>
        <p:nvPicPr>
          <p:cNvPr id="308" name="Google Shape;308;p40"/>
          <p:cNvPicPr preferRelativeResize="0"/>
          <p:nvPr/>
        </p:nvPicPr>
        <p:blipFill rotWithShape="1">
          <a:blip r:embed="rId2">
            <a:alphaModFix/>
          </a:blip>
          <a:srcRect/>
          <a:stretch/>
        </p:blipFill>
        <p:spPr>
          <a:xfrm>
            <a:off x="6860032" y="2040628"/>
            <a:ext cx="103152" cy="94468"/>
          </a:xfrm>
          <a:prstGeom prst="rect">
            <a:avLst/>
          </a:prstGeom>
          <a:noFill/>
          <a:ln>
            <a:noFill/>
          </a:ln>
        </p:spPr>
      </p:pic>
      <p:pic>
        <p:nvPicPr>
          <p:cNvPr id="309" name="Google Shape;309;p40"/>
          <p:cNvPicPr preferRelativeResize="0"/>
          <p:nvPr/>
        </p:nvPicPr>
        <p:blipFill rotWithShape="1">
          <a:blip r:embed="rId2">
            <a:alphaModFix/>
          </a:blip>
          <a:srcRect/>
          <a:stretch/>
        </p:blipFill>
        <p:spPr>
          <a:xfrm>
            <a:off x="4802026" y="2044245"/>
            <a:ext cx="103152" cy="94468"/>
          </a:xfrm>
          <a:prstGeom prst="rect">
            <a:avLst/>
          </a:prstGeom>
          <a:noFill/>
          <a:ln>
            <a:noFill/>
          </a:ln>
        </p:spPr>
      </p:pic>
      <p:sp>
        <p:nvSpPr>
          <p:cNvPr id="310" name="Google Shape;310;p40"/>
          <p:cNvSpPr txBox="1">
            <a:spLocks noGrp="1"/>
          </p:cNvSpPr>
          <p:nvPr>
            <p:ph type="body" idx="1"/>
          </p:nvPr>
        </p:nvSpPr>
        <p:spPr>
          <a:xfrm>
            <a:off x="772836" y="2352226"/>
            <a:ext cx="1495407" cy="19854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1" name="Google Shape;311;p40"/>
          <p:cNvSpPr txBox="1">
            <a:spLocks noGrp="1"/>
          </p:cNvSpPr>
          <p:nvPr>
            <p:ph type="body" idx="2"/>
          </p:nvPr>
        </p:nvSpPr>
        <p:spPr>
          <a:xfrm>
            <a:off x="2752107" y="2352226"/>
            <a:ext cx="1495407" cy="19854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2" name="Google Shape;312;p40"/>
          <p:cNvSpPr txBox="1">
            <a:spLocks noGrp="1"/>
          </p:cNvSpPr>
          <p:nvPr>
            <p:ph type="body" idx="3"/>
          </p:nvPr>
        </p:nvSpPr>
        <p:spPr>
          <a:xfrm>
            <a:off x="4782484" y="2352226"/>
            <a:ext cx="1495407" cy="19854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3" name="Google Shape;313;p40"/>
          <p:cNvSpPr txBox="1">
            <a:spLocks noGrp="1"/>
          </p:cNvSpPr>
          <p:nvPr>
            <p:ph type="body" idx="4"/>
          </p:nvPr>
        </p:nvSpPr>
        <p:spPr>
          <a:xfrm>
            <a:off x="6844575" y="2352226"/>
            <a:ext cx="1495407" cy="19854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4" name="Google Shape;314;p40"/>
          <p:cNvSpPr txBox="1">
            <a:spLocks noGrp="1"/>
          </p:cNvSpPr>
          <p:nvPr>
            <p:ph type="body" idx="5"/>
          </p:nvPr>
        </p:nvSpPr>
        <p:spPr>
          <a:xfrm>
            <a:off x="766677"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5" name="Google Shape;315;p40"/>
          <p:cNvSpPr txBox="1">
            <a:spLocks noGrp="1"/>
          </p:cNvSpPr>
          <p:nvPr>
            <p:ph type="body" idx="6"/>
          </p:nvPr>
        </p:nvSpPr>
        <p:spPr>
          <a:xfrm>
            <a:off x="2752106" y="2633878"/>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6" name="Google Shape;316;p40"/>
          <p:cNvSpPr txBox="1">
            <a:spLocks noGrp="1"/>
          </p:cNvSpPr>
          <p:nvPr>
            <p:ph type="body" idx="7"/>
          </p:nvPr>
        </p:nvSpPr>
        <p:spPr>
          <a:xfrm>
            <a:off x="4782484"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7" name="Google Shape;317;p40"/>
          <p:cNvSpPr txBox="1">
            <a:spLocks noGrp="1"/>
          </p:cNvSpPr>
          <p:nvPr>
            <p:ph type="body" idx="8"/>
          </p:nvPr>
        </p:nvSpPr>
        <p:spPr>
          <a:xfrm>
            <a:off x="6843084"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8" name="Google Shape;318;p40"/>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9" name="Google Shape;319;p40"/>
          <p:cNvSpPr txBox="1">
            <a:spLocks noGrp="1"/>
          </p:cNvSpPr>
          <p:nvPr>
            <p:ph type="ftr" idx="11"/>
          </p:nvPr>
        </p:nvSpPr>
        <p:spPr>
          <a:xfrm>
            <a:off x="3038475" y="4767263"/>
            <a:ext cx="30861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20" name="Google Shape;320;p40"/>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321" name="Google Shape;321;p40"/>
          <p:cNvPicPr preferRelativeResize="0"/>
          <p:nvPr/>
        </p:nvPicPr>
        <p:blipFill rotWithShape="1">
          <a:blip r:embed="rId3">
            <a:alphaModFix/>
          </a:blip>
          <a:srcRect/>
          <a:stretch/>
        </p:blipFill>
        <p:spPr>
          <a:xfrm>
            <a:off x="7611920" y="303610"/>
            <a:ext cx="909780" cy="242888"/>
          </a:xfrm>
          <a:prstGeom prst="rect">
            <a:avLst/>
          </a:prstGeom>
          <a:noFill/>
          <a:ln>
            <a:noFill/>
          </a:ln>
        </p:spPr>
      </p:pic>
      <p:sp>
        <p:nvSpPr>
          <p:cNvPr id="322" name="Google Shape;322;p40"/>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23" name="Google Shape;323;p40"/>
          <p:cNvSpPr/>
          <p:nvPr/>
        </p:nvSpPr>
        <p:spPr>
          <a:xfrm>
            <a:off x="591700" y="1822543"/>
            <a:ext cx="188348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24" name="Google Shape;324;p40"/>
          <p:cNvSpPr/>
          <p:nvPr/>
        </p:nvSpPr>
        <p:spPr>
          <a:xfrm>
            <a:off x="2611322" y="1819789"/>
            <a:ext cx="1864527"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25" name="Google Shape;325;p40"/>
          <p:cNvSpPr/>
          <p:nvPr/>
        </p:nvSpPr>
        <p:spPr>
          <a:xfrm>
            <a:off x="6653351" y="1808793"/>
            <a:ext cx="1915974"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26" name="Google Shape;326;p40"/>
          <p:cNvSpPr/>
          <p:nvPr/>
        </p:nvSpPr>
        <p:spPr>
          <a:xfrm>
            <a:off x="4604247" y="1819789"/>
            <a:ext cx="189000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27" name="Google Shape;327;p40"/>
          <p:cNvSpPr/>
          <p:nvPr/>
        </p:nvSpPr>
        <p:spPr>
          <a:xfrm>
            <a:off x="673283" y="1950244"/>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28" name="Google Shape;328;p40"/>
          <p:cNvSpPr/>
          <p:nvPr/>
        </p:nvSpPr>
        <p:spPr>
          <a:xfrm>
            <a:off x="6777923" y="1956818"/>
            <a:ext cx="270000" cy="270000"/>
          </a:xfrm>
          <a:prstGeom prst="ellipse">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29" name="Google Shape;329;p40"/>
          <p:cNvSpPr/>
          <p:nvPr/>
        </p:nvSpPr>
        <p:spPr>
          <a:xfrm>
            <a:off x="4719917" y="1957683"/>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330" name="Google Shape;330;p40"/>
          <p:cNvPicPr preferRelativeResize="0"/>
          <p:nvPr/>
        </p:nvPicPr>
        <p:blipFill rotWithShape="1">
          <a:blip r:embed="rId2">
            <a:alphaModFix/>
          </a:blip>
          <a:srcRect/>
          <a:stretch/>
        </p:blipFill>
        <p:spPr>
          <a:xfrm>
            <a:off x="755392" y="2035413"/>
            <a:ext cx="105782" cy="96876"/>
          </a:xfrm>
          <a:prstGeom prst="rect">
            <a:avLst/>
          </a:prstGeom>
          <a:noFill/>
          <a:ln>
            <a:noFill/>
          </a:ln>
        </p:spPr>
      </p:pic>
      <p:sp>
        <p:nvSpPr>
          <p:cNvPr id="331" name="Google Shape;331;p40"/>
          <p:cNvSpPr/>
          <p:nvPr/>
        </p:nvSpPr>
        <p:spPr>
          <a:xfrm>
            <a:off x="2681861" y="1946687"/>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332" name="Google Shape;332;p40"/>
          <p:cNvPicPr preferRelativeResize="0"/>
          <p:nvPr/>
        </p:nvPicPr>
        <p:blipFill rotWithShape="1">
          <a:blip r:embed="rId2">
            <a:alphaModFix/>
          </a:blip>
          <a:srcRect/>
          <a:stretch/>
        </p:blipFill>
        <p:spPr>
          <a:xfrm>
            <a:off x="2788684" y="2028697"/>
            <a:ext cx="105782" cy="96876"/>
          </a:xfrm>
          <a:prstGeom prst="rect">
            <a:avLst/>
          </a:prstGeom>
          <a:noFill/>
          <a:ln>
            <a:noFill/>
          </a:ln>
        </p:spPr>
      </p:pic>
      <p:pic>
        <p:nvPicPr>
          <p:cNvPr id="333" name="Google Shape;333;p40"/>
          <p:cNvPicPr preferRelativeResize="0"/>
          <p:nvPr/>
        </p:nvPicPr>
        <p:blipFill rotWithShape="1">
          <a:blip r:embed="rId2">
            <a:alphaModFix/>
          </a:blip>
          <a:srcRect/>
          <a:stretch/>
        </p:blipFill>
        <p:spPr>
          <a:xfrm>
            <a:off x="6860032" y="2040628"/>
            <a:ext cx="105782" cy="96876"/>
          </a:xfrm>
          <a:prstGeom prst="rect">
            <a:avLst/>
          </a:prstGeom>
          <a:noFill/>
          <a:ln>
            <a:noFill/>
          </a:ln>
        </p:spPr>
      </p:pic>
      <p:pic>
        <p:nvPicPr>
          <p:cNvPr id="334" name="Google Shape;334;p40"/>
          <p:cNvPicPr preferRelativeResize="0"/>
          <p:nvPr/>
        </p:nvPicPr>
        <p:blipFill rotWithShape="1">
          <a:blip r:embed="rId2">
            <a:alphaModFix/>
          </a:blip>
          <a:srcRect/>
          <a:stretch/>
        </p:blipFill>
        <p:spPr>
          <a:xfrm>
            <a:off x="4802026" y="2044245"/>
            <a:ext cx="105782" cy="96876"/>
          </a:xfrm>
          <a:prstGeom prst="rect">
            <a:avLst/>
          </a:prstGeom>
          <a:noFill/>
          <a:ln>
            <a:noFill/>
          </a:ln>
        </p:spPr>
      </p:pic>
      <p:pic>
        <p:nvPicPr>
          <p:cNvPr id="335" name="Google Shape;335;p40"/>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1144">
          <p15:clr>
            <a:srgbClr val="FBAE40"/>
          </p15:clr>
        </p15:guide>
        <p15:guide id="3" orient="horz" pos="2335">
          <p15:clr>
            <a:srgbClr val="FBAE40"/>
          </p15:clr>
        </p15:guide>
        <p15:guide id="4" pos="1587">
          <p15:clr>
            <a:srgbClr val="FBAE40"/>
          </p15:clr>
        </p15:guide>
        <p15:guide id="5" pos="1655">
          <p15:clr>
            <a:srgbClr val="FBAE40"/>
          </p15:clr>
        </p15:guide>
        <p15:guide id="6" pos="2835">
          <p15:clr>
            <a:srgbClr val="FBAE40"/>
          </p15:clr>
        </p15:guide>
        <p15:guide id="7" pos="2931">
          <p15:clr>
            <a:srgbClr val="FBAE40"/>
          </p15:clr>
        </p15:guide>
        <p15:guide id="8" pos="4122">
          <p15:clr>
            <a:srgbClr val="FBAE40"/>
          </p15:clr>
        </p15:guide>
        <p15:guide id="9" pos="4190">
          <p15:clr>
            <a:srgbClr val="FBAE40"/>
          </p15:clr>
        </p15:guide>
        <p15:guide id="10" orient="horz" pos="1399">
          <p15:clr>
            <a:srgbClr val="FBAE40"/>
          </p15:clr>
        </p15:guide>
        <p15:guide id="11" orient="horz" pos="122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21"/>
        <p:cNvGrpSpPr/>
        <p:nvPr/>
      </p:nvGrpSpPr>
      <p:grpSpPr>
        <a:xfrm>
          <a:off x="0" y="0"/>
          <a:ext cx="0" cy="0"/>
          <a:chOff x="0" y="0"/>
          <a:chExt cx="0" cy="0"/>
        </a:xfrm>
      </p:grpSpPr>
      <p:sp>
        <p:nvSpPr>
          <p:cNvPr id="22" name="Google Shape;22;p35"/>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 name="Google Shape;23;p3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4" name="Google Shape;24;p3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25" name="Google Shape;25;p35"/>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6" name="Google Shape;26;p35"/>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800" b="0" i="0" u="none" strike="noStrike" cap="none">
              <a:solidFill>
                <a:schemeClr val="dk1"/>
              </a:solidFill>
              <a:latin typeface="Calibri"/>
              <a:ea typeface="Calibri"/>
              <a:cs typeface="Calibri"/>
              <a:sym typeface="Calibri"/>
            </a:endParaRPr>
          </a:p>
        </p:txBody>
      </p:sp>
      <p:pic>
        <p:nvPicPr>
          <p:cNvPr id="27" name="Google Shape;27;p35"/>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8" name="Google Shape;28;p35"/>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800" b="0" i="0" u="none" strike="noStrike" cap="none">
              <a:solidFill>
                <a:schemeClr val="dk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Divider">
  <p:cSld name="1_Divider">
    <p:spTree>
      <p:nvGrpSpPr>
        <p:cNvPr id="1" name="Shape 336"/>
        <p:cNvGrpSpPr/>
        <p:nvPr/>
      </p:nvGrpSpPr>
      <p:grpSpPr>
        <a:xfrm>
          <a:off x="0" y="0"/>
          <a:ext cx="0" cy="0"/>
          <a:chOff x="0" y="0"/>
          <a:chExt cx="0" cy="0"/>
        </a:xfrm>
      </p:grpSpPr>
      <p:sp>
        <p:nvSpPr>
          <p:cNvPr id="337" name="Google Shape;337;p53"/>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8" name="Google Shape;338;p5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9" name="Google Shape;339;p5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340" name="Google Shape;340;p5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341" name="Google Shape;341;p5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400" b="0" i="0" u="none" strike="noStrike" cap="none">
              <a:solidFill>
                <a:srgbClr val="000000"/>
              </a:solidFill>
              <a:latin typeface="Arial"/>
              <a:ea typeface="Arial"/>
              <a:cs typeface="Arial"/>
              <a:sym typeface="Arial"/>
            </a:endParaRPr>
          </a:p>
        </p:txBody>
      </p:sp>
      <p:pic>
        <p:nvPicPr>
          <p:cNvPr id="342" name="Google Shape;342;p5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343" name="Google Shape;343;p5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and 3 picture with caption">
  <p:cSld name="Title and 3 picture with caption">
    <p:spTree>
      <p:nvGrpSpPr>
        <p:cNvPr id="1" name="Shape 344"/>
        <p:cNvGrpSpPr/>
        <p:nvPr/>
      </p:nvGrpSpPr>
      <p:grpSpPr>
        <a:xfrm>
          <a:off x="0" y="0"/>
          <a:ext cx="0" cy="0"/>
          <a:chOff x="0" y="0"/>
          <a:chExt cx="0" cy="0"/>
        </a:xfrm>
      </p:grpSpPr>
      <p:sp>
        <p:nvSpPr>
          <p:cNvPr id="345" name="Google Shape;345;p54"/>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46" name="Google Shape;346;p54"/>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47" name="Google Shape;347;p54"/>
          <p:cNvSpPr txBox="1">
            <a:spLocks noGrp="1"/>
          </p:cNvSpPr>
          <p:nvPr>
            <p:ph type="title"/>
          </p:nvPr>
        </p:nvSpPr>
        <p:spPr>
          <a:xfrm>
            <a:off x="629841" y="600075"/>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8" name="Google Shape;348;p54"/>
          <p:cNvSpPr>
            <a:spLocks noGrp="1"/>
          </p:cNvSpPr>
          <p:nvPr>
            <p:ph type="pic" idx="2"/>
          </p:nvPr>
        </p:nvSpPr>
        <p:spPr>
          <a:xfrm>
            <a:off x="1445363" y="1382268"/>
            <a:ext cx="1668121"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49" name="Google Shape;349;p54"/>
          <p:cNvSpPr>
            <a:spLocks noGrp="1"/>
          </p:cNvSpPr>
          <p:nvPr>
            <p:ph type="pic" idx="3"/>
          </p:nvPr>
        </p:nvSpPr>
        <p:spPr>
          <a:xfrm>
            <a:off x="3744984" y="1382268"/>
            <a:ext cx="1654032"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0" name="Google Shape;350;p54"/>
          <p:cNvSpPr>
            <a:spLocks noGrp="1"/>
          </p:cNvSpPr>
          <p:nvPr>
            <p:ph type="pic" idx="4"/>
          </p:nvPr>
        </p:nvSpPr>
        <p:spPr>
          <a:xfrm>
            <a:off x="6055443" y="1382268"/>
            <a:ext cx="1654032"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1" name="Google Shape;351;p54"/>
          <p:cNvSpPr txBox="1">
            <a:spLocks noGrp="1"/>
          </p:cNvSpPr>
          <p:nvPr>
            <p:ph type="body" idx="1"/>
          </p:nvPr>
        </p:nvSpPr>
        <p:spPr>
          <a:xfrm>
            <a:off x="1439466" y="3519224"/>
            <a:ext cx="1674019" cy="276489"/>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2" name="Google Shape;352;p54"/>
          <p:cNvSpPr txBox="1">
            <a:spLocks noGrp="1"/>
          </p:cNvSpPr>
          <p:nvPr>
            <p:ph type="body" idx="5"/>
          </p:nvPr>
        </p:nvSpPr>
        <p:spPr>
          <a:xfrm>
            <a:off x="3744985" y="3519224"/>
            <a:ext cx="1654032" cy="276489"/>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3" name="Google Shape;353;p54"/>
          <p:cNvSpPr txBox="1">
            <a:spLocks noGrp="1"/>
          </p:cNvSpPr>
          <p:nvPr>
            <p:ph type="body" idx="6"/>
          </p:nvPr>
        </p:nvSpPr>
        <p:spPr>
          <a:xfrm>
            <a:off x="6050503" y="3519223"/>
            <a:ext cx="1654032" cy="28396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4" name="Google Shape;354;p54"/>
          <p:cNvSpPr txBox="1">
            <a:spLocks noGrp="1"/>
          </p:cNvSpPr>
          <p:nvPr>
            <p:ph type="body" idx="7"/>
          </p:nvPr>
        </p:nvSpPr>
        <p:spPr>
          <a:xfrm>
            <a:off x="1439863" y="3862520"/>
            <a:ext cx="1674019"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5" name="Google Shape;355;p54"/>
          <p:cNvSpPr txBox="1">
            <a:spLocks noGrp="1"/>
          </p:cNvSpPr>
          <p:nvPr>
            <p:ph type="body" idx="8"/>
          </p:nvPr>
        </p:nvSpPr>
        <p:spPr>
          <a:xfrm>
            <a:off x="3735388" y="3862520"/>
            <a:ext cx="1674019"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6" name="Google Shape;356;p54"/>
          <p:cNvSpPr txBox="1">
            <a:spLocks noGrp="1"/>
          </p:cNvSpPr>
          <p:nvPr>
            <p:ph type="body" idx="9"/>
          </p:nvPr>
        </p:nvSpPr>
        <p:spPr>
          <a:xfrm>
            <a:off x="6050502" y="3862520"/>
            <a:ext cx="1658973"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7" name="Google Shape;357;p5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8" name="Google Shape;358;p5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359" name="Google Shape;359;p54"/>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210">
          <p15:clr>
            <a:srgbClr val="FBAE40"/>
          </p15:clr>
        </p15:guide>
        <p15:guide id="2" orient="horz" pos="2391">
          <p15:clr>
            <a:srgbClr val="FBAE40"/>
          </p15:clr>
        </p15:guide>
        <p15:guide id="3" orient="horz" pos="2096">
          <p15:clr>
            <a:srgbClr val="FBAE40"/>
          </p15:clr>
        </p15:guide>
        <p15:guide id="4" orient="horz" pos="378">
          <p15:clr>
            <a:srgbClr val="FBAE40"/>
          </p15:clr>
        </p15:guide>
        <p15:guide id="5" pos="907">
          <p15:clr>
            <a:srgbClr val="FBAE40"/>
          </p15:clr>
        </p15:guide>
        <p15:guide id="6" orient="horz" pos="872">
          <p15:clr>
            <a:srgbClr val="FBAE40"/>
          </p15:clr>
        </p15:guide>
        <p15:guide id="7" pos="1961">
          <p15:clr>
            <a:srgbClr val="FBAE40"/>
          </p15:clr>
        </p15:guide>
        <p15:guide id="8" pos="2353">
          <p15:clr>
            <a:srgbClr val="FBAE40"/>
          </p15:clr>
        </p15:guide>
        <p15:guide id="9" pos="3407">
          <p15:clr>
            <a:srgbClr val="FBAE40"/>
          </p15:clr>
        </p15:guide>
        <p15:guide id="10" pos="3810">
          <p15:clr>
            <a:srgbClr val="FBAE40"/>
          </p15:clr>
        </p15:guide>
        <p15:guide id="11" pos="48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and 2 pictures">
  <p:cSld name="Title and 2 pictures">
    <p:spTree>
      <p:nvGrpSpPr>
        <p:cNvPr id="1" name="Shape 360"/>
        <p:cNvGrpSpPr/>
        <p:nvPr/>
      </p:nvGrpSpPr>
      <p:grpSpPr>
        <a:xfrm>
          <a:off x="0" y="0"/>
          <a:ext cx="0" cy="0"/>
          <a:chOff x="0" y="0"/>
          <a:chExt cx="0" cy="0"/>
        </a:xfrm>
      </p:grpSpPr>
      <p:sp>
        <p:nvSpPr>
          <p:cNvPr id="361" name="Google Shape;361;p55"/>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62" name="Google Shape;362;p55"/>
          <p:cNvSpPr txBox="1">
            <a:spLocks noGrp="1"/>
          </p:cNvSpPr>
          <p:nvPr>
            <p:ph type="title"/>
          </p:nvPr>
        </p:nvSpPr>
        <p:spPr>
          <a:xfrm>
            <a:off x="642473" y="546498"/>
            <a:ext cx="5902706" cy="56792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3" name="Google Shape;363;p55"/>
          <p:cNvSpPr/>
          <p:nvPr/>
        </p:nvSpPr>
        <p:spPr>
          <a:xfrm>
            <a:off x="4599929" y="1870236"/>
            <a:ext cx="3921771" cy="2322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64" name="Google Shape;364;p55"/>
          <p:cNvSpPr>
            <a:spLocks noGrp="1"/>
          </p:cNvSpPr>
          <p:nvPr>
            <p:ph type="pic" idx="2"/>
          </p:nvPr>
        </p:nvSpPr>
        <p:spPr>
          <a:xfrm>
            <a:off x="4599929" y="1868092"/>
            <a:ext cx="3921771" cy="232529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5" name="Google Shape;365;p55"/>
          <p:cNvSpPr>
            <a:spLocks noGrp="1"/>
          </p:cNvSpPr>
          <p:nvPr>
            <p:ph type="pic" idx="3"/>
          </p:nvPr>
        </p:nvSpPr>
        <p:spPr>
          <a:xfrm>
            <a:off x="621848" y="1868091"/>
            <a:ext cx="2592000" cy="78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6" name="Google Shape;366;p55"/>
          <p:cNvSpPr txBox="1">
            <a:spLocks noGrp="1"/>
          </p:cNvSpPr>
          <p:nvPr>
            <p:ph type="body" idx="1"/>
          </p:nvPr>
        </p:nvSpPr>
        <p:spPr>
          <a:xfrm>
            <a:off x="629841" y="3145632"/>
            <a:ext cx="3343275" cy="28396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7" name="Google Shape;367;p55"/>
          <p:cNvSpPr txBox="1">
            <a:spLocks noGrp="1"/>
          </p:cNvSpPr>
          <p:nvPr>
            <p:ph type="body" idx="4"/>
          </p:nvPr>
        </p:nvSpPr>
        <p:spPr>
          <a:xfrm>
            <a:off x="635000" y="3515616"/>
            <a:ext cx="3343275" cy="28396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1310"/>
              <a:buFont typeface="Arial"/>
              <a:buNone/>
              <a:defRPr sz="131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8" name="Google Shape;368;p55"/>
          <p:cNvSpPr txBox="1">
            <a:spLocks noGrp="1"/>
          </p:cNvSpPr>
          <p:nvPr>
            <p:ph type="dt" idx="10"/>
          </p:nvPr>
        </p:nvSpPr>
        <p:spPr>
          <a:xfrm>
            <a:off x="642473"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9" name="Google Shape;369;p55"/>
          <p:cNvSpPr txBox="1">
            <a:spLocks noGrp="1"/>
          </p:cNvSpPr>
          <p:nvPr>
            <p:ph type="sldNum" idx="12"/>
          </p:nvPr>
        </p:nvSpPr>
        <p:spPr>
          <a:xfrm>
            <a:off x="646604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370" name="Google Shape;370;p55"/>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371" name="Google Shape;371;p55"/>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72" name="Google Shape;372;p55"/>
          <p:cNvSpPr/>
          <p:nvPr/>
        </p:nvSpPr>
        <p:spPr>
          <a:xfrm>
            <a:off x="4599929" y="1870236"/>
            <a:ext cx="3969000" cy="2322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373" name="Google Shape;373;p55"/>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1178">
          <p15:clr>
            <a:srgbClr val="FBAE40"/>
          </p15:clr>
        </p15:guide>
        <p15:guide id="3" orient="horz" pos="1671">
          <p15:clr>
            <a:srgbClr val="FBAE40"/>
          </p15:clr>
        </p15:guide>
        <p15:guide id="4" orient="horz" pos="1977">
          <p15:clr>
            <a:srgbClr val="FBAE40"/>
          </p15:clr>
        </p15:guide>
        <p15:guide id="5" orient="horz" pos="2930">
          <p15:clr>
            <a:srgbClr val="FBAE40"/>
          </p15:clr>
        </p15:guide>
        <p15:guide id="6" orient="horz" pos="2641">
          <p15:clr>
            <a:srgbClr val="FBAE40"/>
          </p15:clr>
        </p15:guide>
        <p15:guide id="7" pos="289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Icons and Content">
  <p:cSld name="Title, Icons and Content">
    <p:spTree>
      <p:nvGrpSpPr>
        <p:cNvPr id="1" name="Shape 374"/>
        <p:cNvGrpSpPr/>
        <p:nvPr/>
      </p:nvGrpSpPr>
      <p:grpSpPr>
        <a:xfrm>
          <a:off x="0" y="0"/>
          <a:ext cx="0" cy="0"/>
          <a:chOff x="0" y="0"/>
          <a:chExt cx="0" cy="0"/>
        </a:xfrm>
      </p:grpSpPr>
      <p:pic>
        <p:nvPicPr>
          <p:cNvPr id="375" name="Google Shape;375;p56"/>
          <p:cNvPicPr preferRelativeResize="0"/>
          <p:nvPr/>
        </p:nvPicPr>
        <p:blipFill rotWithShape="1">
          <a:blip r:embed="rId2">
            <a:alphaModFix/>
          </a:blip>
          <a:srcRect/>
          <a:stretch/>
        </p:blipFill>
        <p:spPr>
          <a:xfrm>
            <a:off x="417869" y="988850"/>
            <a:ext cx="402337" cy="402337"/>
          </a:xfrm>
          <a:prstGeom prst="rect">
            <a:avLst/>
          </a:prstGeom>
          <a:noFill/>
          <a:ln>
            <a:noFill/>
          </a:ln>
        </p:spPr>
      </p:pic>
      <p:pic>
        <p:nvPicPr>
          <p:cNvPr id="376" name="Google Shape;376;p56"/>
          <p:cNvPicPr preferRelativeResize="0"/>
          <p:nvPr/>
        </p:nvPicPr>
        <p:blipFill rotWithShape="1">
          <a:blip r:embed="rId3">
            <a:alphaModFix/>
          </a:blip>
          <a:srcRect/>
          <a:stretch/>
        </p:blipFill>
        <p:spPr>
          <a:xfrm>
            <a:off x="417869" y="1469040"/>
            <a:ext cx="402337" cy="402337"/>
          </a:xfrm>
          <a:prstGeom prst="rect">
            <a:avLst/>
          </a:prstGeom>
          <a:noFill/>
          <a:ln>
            <a:noFill/>
          </a:ln>
        </p:spPr>
      </p:pic>
      <p:pic>
        <p:nvPicPr>
          <p:cNvPr id="377" name="Google Shape;377;p56"/>
          <p:cNvPicPr preferRelativeResize="0"/>
          <p:nvPr/>
        </p:nvPicPr>
        <p:blipFill rotWithShape="1">
          <a:blip r:embed="rId4">
            <a:alphaModFix/>
          </a:blip>
          <a:srcRect/>
          <a:stretch/>
        </p:blipFill>
        <p:spPr>
          <a:xfrm>
            <a:off x="417869" y="1948824"/>
            <a:ext cx="402337" cy="400051"/>
          </a:xfrm>
          <a:prstGeom prst="rect">
            <a:avLst/>
          </a:prstGeom>
          <a:noFill/>
          <a:ln>
            <a:noFill/>
          </a:ln>
        </p:spPr>
      </p:pic>
      <p:pic>
        <p:nvPicPr>
          <p:cNvPr id="378" name="Google Shape;378;p56"/>
          <p:cNvPicPr preferRelativeResize="0"/>
          <p:nvPr/>
        </p:nvPicPr>
        <p:blipFill rotWithShape="1">
          <a:blip r:embed="rId5">
            <a:alphaModFix/>
          </a:blip>
          <a:srcRect/>
          <a:stretch/>
        </p:blipFill>
        <p:spPr>
          <a:xfrm>
            <a:off x="417869" y="2427167"/>
            <a:ext cx="402337" cy="402337"/>
          </a:xfrm>
          <a:prstGeom prst="rect">
            <a:avLst/>
          </a:prstGeom>
          <a:noFill/>
          <a:ln>
            <a:noFill/>
          </a:ln>
        </p:spPr>
      </p:pic>
      <p:pic>
        <p:nvPicPr>
          <p:cNvPr id="379" name="Google Shape;379;p56"/>
          <p:cNvPicPr preferRelativeResize="0"/>
          <p:nvPr/>
        </p:nvPicPr>
        <p:blipFill rotWithShape="1">
          <a:blip r:embed="rId6">
            <a:alphaModFix/>
          </a:blip>
          <a:srcRect/>
          <a:stretch/>
        </p:blipFill>
        <p:spPr>
          <a:xfrm>
            <a:off x="417868" y="2907797"/>
            <a:ext cx="402337" cy="402337"/>
          </a:xfrm>
          <a:prstGeom prst="rect">
            <a:avLst/>
          </a:prstGeom>
          <a:noFill/>
          <a:ln>
            <a:noFill/>
          </a:ln>
        </p:spPr>
      </p:pic>
      <p:sp>
        <p:nvSpPr>
          <p:cNvPr id="380" name="Google Shape;380;p56"/>
          <p:cNvSpPr txBox="1">
            <a:spLocks noGrp="1"/>
          </p:cNvSpPr>
          <p:nvPr>
            <p:ph type="body" idx="1"/>
          </p:nvPr>
        </p:nvSpPr>
        <p:spPr>
          <a:xfrm>
            <a:off x="878243" y="1572506"/>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1" name="Google Shape;381;p56"/>
          <p:cNvSpPr txBox="1">
            <a:spLocks noGrp="1"/>
          </p:cNvSpPr>
          <p:nvPr>
            <p:ph type="body" idx="2"/>
          </p:nvPr>
        </p:nvSpPr>
        <p:spPr>
          <a:xfrm>
            <a:off x="878243" y="1088140"/>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2" name="Google Shape;382;p56"/>
          <p:cNvSpPr txBox="1">
            <a:spLocks noGrp="1"/>
          </p:cNvSpPr>
          <p:nvPr>
            <p:ph type="body" idx="3"/>
          </p:nvPr>
        </p:nvSpPr>
        <p:spPr>
          <a:xfrm>
            <a:off x="878243" y="2046971"/>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3" name="Google Shape;383;p56"/>
          <p:cNvSpPr txBox="1">
            <a:spLocks noGrp="1"/>
          </p:cNvSpPr>
          <p:nvPr>
            <p:ph type="body" idx="4"/>
          </p:nvPr>
        </p:nvSpPr>
        <p:spPr>
          <a:xfrm>
            <a:off x="878243" y="2528954"/>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4" name="Google Shape;384;p56"/>
          <p:cNvSpPr txBox="1">
            <a:spLocks noGrp="1"/>
          </p:cNvSpPr>
          <p:nvPr>
            <p:ph type="body" idx="5"/>
          </p:nvPr>
        </p:nvSpPr>
        <p:spPr>
          <a:xfrm>
            <a:off x="878243" y="3005394"/>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5" name="Google Shape;385;p56"/>
          <p:cNvSpPr txBox="1">
            <a:spLocks noGrp="1"/>
          </p:cNvSpPr>
          <p:nvPr>
            <p:ph type="body" idx="6"/>
          </p:nvPr>
        </p:nvSpPr>
        <p:spPr>
          <a:xfrm>
            <a:off x="4359486" y="1572507"/>
            <a:ext cx="2413617" cy="23198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6" name="Google Shape;386;p56"/>
          <p:cNvSpPr txBox="1">
            <a:spLocks noGrp="1"/>
          </p:cNvSpPr>
          <p:nvPr>
            <p:ph type="body" idx="7"/>
          </p:nvPr>
        </p:nvSpPr>
        <p:spPr>
          <a:xfrm>
            <a:off x="4359486" y="1088140"/>
            <a:ext cx="2413617" cy="2418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7" name="Google Shape;387;p56"/>
          <p:cNvSpPr txBox="1">
            <a:spLocks noGrp="1"/>
          </p:cNvSpPr>
          <p:nvPr>
            <p:ph type="body" idx="8"/>
          </p:nvPr>
        </p:nvSpPr>
        <p:spPr>
          <a:xfrm>
            <a:off x="4359486" y="2046971"/>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8" name="Google Shape;388;p56"/>
          <p:cNvSpPr txBox="1">
            <a:spLocks noGrp="1"/>
          </p:cNvSpPr>
          <p:nvPr>
            <p:ph type="body" idx="9"/>
          </p:nvPr>
        </p:nvSpPr>
        <p:spPr>
          <a:xfrm>
            <a:off x="4359486" y="2528954"/>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9" name="Google Shape;389;p56"/>
          <p:cNvSpPr txBox="1">
            <a:spLocks noGrp="1"/>
          </p:cNvSpPr>
          <p:nvPr>
            <p:ph type="body" idx="13"/>
          </p:nvPr>
        </p:nvSpPr>
        <p:spPr>
          <a:xfrm>
            <a:off x="4359486" y="3005394"/>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90" name="Google Shape;390;p5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1" name="Google Shape;391;p5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392" name="Google Shape;392;p56"/>
          <p:cNvPicPr preferRelativeResize="0"/>
          <p:nvPr/>
        </p:nvPicPr>
        <p:blipFill rotWithShape="1">
          <a:blip r:embed="rId2">
            <a:alphaModFix/>
          </a:blip>
          <a:srcRect/>
          <a:stretch/>
        </p:blipFill>
        <p:spPr>
          <a:xfrm>
            <a:off x="420427" y="997235"/>
            <a:ext cx="402337" cy="402337"/>
          </a:xfrm>
          <a:prstGeom prst="rect">
            <a:avLst/>
          </a:prstGeom>
          <a:noFill/>
          <a:ln>
            <a:noFill/>
          </a:ln>
        </p:spPr>
      </p:pic>
      <p:pic>
        <p:nvPicPr>
          <p:cNvPr id="393" name="Google Shape;393;p56"/>
          <p:cNvPicPr preferRelativeResize="0"/>
          <p:nvPr/>
        </p:nvPicPr>
        <p:blipFill rotWithShape="1">
          <a:blip r:embed="rId3">
            <a:alphaModFix/>
          </a:blip>
          <a:srcRect/>
          <a:stretch/>
        </p:blipFill>
        <p:spPr>
          <a:xfrm>
            <a:off x="420427" y="1477425"/>
            <a:ext cx="402337" cy="402337"/>
          </a:xfrm>
          <a:prstGeom prst="rect">
            <a:avLst/>
          </a:prstGeom>
          <a:noFill/>
          <a:ln>
            <a:noFill/>
          </a:ln>
        </p:spPr>
      </p:pic>
      <p:pic>
        <p:nvPicPr>
          <p:cNvPr id="394" name="Google Shape;394;p56"/>
          <p:cNvPicPr preferRelativeResize="0"/>
          <p:nvPr/>
        </p:nvPicPr>
        <p:blipFill rotWithShape="1">
          <a:blip r:embed="rId4">
            <a:alphaModFix/>
          </a:blip>
          <a:srcRect/>
          <a:stretch/>
        </p:blipFill>
        <p:spPr>
          <a:xfrm>
            <a:off x="420427" y="1957209"/>
            <a:ext cx="402337" cy="400051"/>
          </a:xfrm>
          <a:prstGeom prst="rect">
            <a:avLst/>
          </a:prstGeom>
          <a:noFill/>
          <a:ln>
            <a:noFill/>
          </a:ln>
        </p:spPr>
      </p:pic>
      <p:pic>
        <p:nvPicPr>
          <p:cNvPr id="395" name="Google Shape;395;p56"/>
          <p:cNvPicPr preferRelativeResize="0"/>
          <p:nvPr/>
        </p:nvPicPr>
        <p:blipFill rotWithShape="1">
          <a:blip r:embed="rId5">
            <a:alphaModFix/>
          </a:blip>
          <a:srcRect/>
          <a:stretch/>
        </p:blipFill>
        <p:spPr>
          <a:xfrm>
            <a:off x="420427" y="2435552"/>
            <a:ext cx="402337" cy="402337"/>
          </a:xfrm>
          <a:prstGeom prst="rect">
            <a:avLst/>
          </a:prstGeom>
          <a:noFill/>
          <a:ln>
            <a:noFill/>
          </a:ln>
        </p:spPr>
      </p:pic>
      <p:pic>
        <p:nvPicPr>
          <p:cNvPr id="396" name="Google Shape;396;p56"/>
          <p:cNvPicPr preferRelativeResize="0"/>
          <p:nvPr/>
        </p:nvPicPr>
        <p:blipFill rotWithShape="1">
          <a:blip r:embed="rId6">
            <a:alphaModFix/>
          </a:blip>
          <a:srcRect/>
          <a:stretch/>
        </p:blipFill>
        <p:spPr>
          <a:xfrm>
            <a:off x="420426" y="2916182"/>
            <a:ext cx="402337" cy="402337"/>
          </a:xfrm>
          <a:prstGeom prst="rect">
            <a:avLst/>
          </a:prstGeom>
          <a:noFill/>
          <a:ln>
            <a:noFill/>
          </a:ln>
        </p:spPr>
      </p:pic>
      <p:pic>
        <p:nvPicPr>
          <p:cNvPr id="397" name="Google Shape;397;p56"/>
          <p:cNvPicPr preferRelativeResize="0"/>
          <p:nvPr/>
        </p:nvPicPr>
        <p:blipFill rotWithShape="1">
          <a:blip r:embed="rId7">
            <a:alphaModFix/>
          </a:blip>
          <a:srcRect/>
          <a:stretch/>
        </p:blipFill>
        <p:spPr>
          <a:xfrm>
            <a:off x="3874155" y="997235"/>
            <a:ext cx="402337" cy="402337"/>
          </a:xfrm>
          <a:prstGeom prst="rect">
            <a:avLst/>
          </a:prstGeom>
          <a:noFill/>
          <a:ln>
            <a:noFill/>
          </a:ln>
        </p:spPr>
      </p:pic>
      <p:pic>
        <p:nvPicPr>
          <p:cNvPr id="398" name="Google Shape;398;p56"/>
          <p:cNvPicPr preferRelativeResize="0"/>
          <p:nvPr/>
        </p:nvPicPr>
        <p:blipFill rotWithShape="1">
          <a:blip r:embed="rId8">
            <a:alphaModFix/>
          </a:blip>
          <a:srcRect/>
          <a:stretch/>
        </p:blipFill>
        <p:spPr>
          <a:xfrm>
            <a:off x="3874154" y="1477425"/>
            <a:ext cx="402337" cy="402337"/>
          </a:xfrm>
          <a:prstGeom prst="rect">
            <a:avLst/>
          </a:prstGeom>
          <a:noFill/>
          <a:ln>
            <a:noFill/>
          </a:ln>
        </p:spPr>
      </p:pic>
      <p:pic>
        <p:nvPicPr>
          <p:cNvPr id="399" name="Google Shape;399;p56"/>
          <p:cNvPicPr preferRelativeResize="0"/>
          <p:nvPr/>
        </p:nvPicPr>
        <p:blipFill rotWithShape="1">
          <a:blip r:embed="rId9">
            <a:alphaModFix/>
          </a:blip>
          <a:srcRect/>
          <a:stretch/>
        </p:blipFill>
        <p:spPr>
          <a:xfrm>
            <a:off x="3874153" y="1957209"/>
            <a:ext cx="402337" cy="400051"/>
          </a:xfrm>
          <a:prstGeom prst="rect">
            <a:avLst/>
          </a:prstGeom>
          <a:noFill/>
          <a:ln>
            <a:noFill/>
          </a:ln>
        </p:spPr>
      </p:pic>
      <p:pic>
        <p:nvPicPr>
          <p:cNvPr id="400" name="Google Shape;400;p56"/>
          <p:cNvPicPr preferRelativeResize="0"/>
          <p:nvPr/>
        </p:nvPicPr>
        <p:blipFill rotWithShape="1">
          <a:blip r:embed="rId10">
            <a:alphaModFix/>
          </a:blip>
          <a:srcRect/>
          <a:stretch/>
        </p:blipFill>
        <p:spPr>
          <a:xfrm>
            <a:off x="3874153" y="2434706"/>
            <a:ext cx="402337" cy="402337"/>
          </a:xfrm>
          <a:prstGeom prst="rect">
            <a:avLst/>
          </a:prstGeom>
          <a:noFill/>
          <a:ln>
            <a:noFill/>
          </a:ln>
        </p:spPr>
      </p:pic>
      <p:pic>
        <p:nvPicPr>
          <p:cNvPr id="401" name="Google Shape;401;p56"/>
          <p:cNvPicPr preferRelativeResize="0"/>
          <p:nvPr/>
        </p:nvPicPr>
        <p:blipFill rotWithShape="1">
          <a:blip r:embed="rId11">
            <a:alphaModFix/>
          </a:blip>
          <a:srcRect/>
          <a:stretch/>
        </p:blipFill>
        <p:spPr>
          <a:xfrm>
            <a:off x="3874153" y="2914489"/>
            <a:ext cx="402337" cy="402337"/>
          </a:xfrm>
          <a:prstGeom prst="rect">
            <a:avLst/>
          </a:prstGeom>
          <a:noFill/>
          <a:ln>
            <a:noFill/>
          </a:ln>
        </p:spPr>
      </p:pic>
      <p:sp>
        <p:nvSpPr>
          <p:cNvPr id="402" name="Google Shape;402;p56"/>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03" name="Google Shape;403;p56"/>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04" name="Google Shape;404;p56"/>
          <p:cNvPicPr preferRelativeResize="0"/>
          <p:nvPr/>
        </p:nvPicPr>
        <p:blipFill rotWithShape="1">
          <a:blip r:embed="rId1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878">
          <p15:clr>
            <a:srgbClr val="FBAE40"/>
          </p15:clr>
        </p15:guide>
        <p15:guide id="2" pos="397">
          <p15:clr>
            <a:srgbClr val="FBAE40"/>
          </p15:clr>
        </p15:guide>
        <p15:guide id="3" orient="horz" pos="378">
          <p15:clr>
            <a:srgbClr val="FBAE40"/>
          </p15:clr>
        </p15:guide>
        <p15:guide id="4" orient="horz" pos="923">
          <p15:clr>
            <a:srgbClr val="FBAE40"/>
          </p15:clr>
        </p15:guide>
        <p15:guide id="5" pos="1638">
          <p15:clr>
            <a:srgbClr val="FBAE40"/>
          </p15:clr>
        </p15:guide>
        <p15:guide id="6" pos="3578">
          <p15:clr>
            <a:srgbClr val="FBAE40"/>
          </p15:clr>
        </p15:guide>
        <p15:guide id="7" orient="horz" pos="1393">
          <p15:clr>
            <a:srgbClr val="FBAE40"/>
          </p15:clr>
        </p15:guide>
        <p15:guide id="8" pos="1877">
          <p15:clr>
            <a:srgbClr val="FBAE40"/>
          </p15:clr>
        </p15:guide>
        <p15:guide id="9" pos="1928">
          <p15:clr>
            <a:srgbClr val="FBAE40"/>
          </p15:clr>
        </p15:guide>
        <p15:guide id="10" pos="383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5_Section Header">
  <p:cSld name="5_Section Header">
    <p:spTree>
      <p:nvGrpSpPr>
        <p:cNvPr id="1" name="Shape 405"/>
        <p:cNvGrpSpPr/>
        <p:nvPr/>
      </p:nvGrpSpPr>
      <p:grpSpPr>
        <a:xfrm>
          <a:off x="0" y="0"/>
          <a:ext cx="0" cy="0"/>
          <a:chOff x="0" y="0"/>
          <a:chExt cx="0" cy="0"/>
        </a:xfrm>
      </p:grpSpPr>
      <p:sp>
        <p:nvSpPr>
          <p:cNvPr id="406" name="Google Shape;406;p57"/>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07" name="Google Shape;407;p57"/>
          <p:cNvSpPr/>
          <p:nvPr/>
        </p:nvSpPr>
        <p:spPr>
          <a:xfrm>
            <a:off x="629841" y="2556933"/>
            <a:ext cx="7891859" cy="826623"/>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grpSp>
        <p:nvGrpSpPr>
          <p:cNvPr id="408" name="Google Shape;408;p57"/>
          <p:cNvGrpSpPr/>
          <p:nvPr/>
        </p:nvGrpSpPr>
        <p:grpSpPr>
          <a:xfrm>
            <a:off x="994787" y="3020755"/>
            <a:ext cx="775019" cy="174751"/>
            <a:chOff x="1326382" y="4041646"/>
            <a:chExt cx="2597497" cy="653143"/>
          </a:xfrm>
        </p:grpSpPr>
        <p:sp>
          <p:nvSpPr>
            <p:cNvPr id="409" name="Google Shape;409;p57"/>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10" name="Google Shape;410;p57"/>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11" name="Google Shape;411;p57"/>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12" name="Google Shape;412;p57"/>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13" name="Google Shape;413;p57"/>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grpSp>
      <p:sp>
        <p:nvSpPr>
          <p:cNvPr id="414" name="Google Shape;414;p57"/>
          <p:cNvSpPr txBox="1">
            <a:spLocks noGrp="1"/>
          </p:cNvSpPr>
          <p:nvPr>
            <p:ph type="body" idx="1"/>
          </p:nvPr>
        </p:nvSpPr>
        <p:spPr>
          <a:xfrm>
            <a:off x="1029406"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15" name="Google Shape;415;p57"/>
          <p:cNvSpPr txBox="1">
            <a:spLocks noGrp="1"/>
          </p:cNvSpPr>
          <p:nvPr>
            <p:ph type="body" idx="2"/>
          </p:nvPr>
        </p:nvSpPr>
        <p:spPr>
          <a:xfrm>
            <a:off x="1921844"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16" name="Google Shape;416;p57"/>
          <p:cNvSpPr txBox="1">
            <a:spLocks noGrp="1"/>
          </p:cNvSpPr>
          <p:nvPr>
            <p:ph type="body" idx="3"/>
          </p:nvPr>
        </p:nvSpPr>
        <p:spPr>
          <a:xfrm>
            <a:off x="2868429" y="3714682"/>
            <a:ext cx="2471738" cy="13121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17" name="Google Shape;417;p57"/>
          <p:cNvSpPr txBox="1">
            <a:spLocks noGrp="1"/>
          </p:cNvSpPr>
          <p:nvPr>
            <p:ph type="dt" idx="10"/>
          </p:nvPr>
        </p:nvSpPr>
        <p:spPr>
          <a:xfrm>
            <a:off x="636742"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8" name="Google Shape;418;p57"/>
          <p:cNvSpPr txBox="1">
            <a:spLocks noGrp="1"/>
          </p:cNvSpPr>
          <p:nvPr>
            <p:ph type="sldNum" idx="12"/>
          </p:nvPr>
        </p:nvSpPr>
        <p:spPr>
          <a:xfrm>
            <a:off x="646604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419" name="Google Shape;419;p57"/>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420" name="Google Shape;420;p57"/>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21" name="Google Shape;421;p57"/>
          <p:cNvSpPr/>
          <p:nvPr/>
        </p:nvSpPr>
        <p:spPr>
          <a:xfrm>
            <a:off x="629841" y="2535239"/>
            <a:ext cx="7939088" cy="848318"/>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grpSp>
        <p:nvGrpSpPr>
          <p:cNvPr id="422" name="Google Shape;422;p57"/>
          <p:cNvGrpSpPr/>
          <p:nvPr/>
        </p:nvGrpSpPr>
        <p:grpSpPr>
          <a:xfrm>
            <a:off x="923664" y="3020755"/>
            <a:ext cx="775019" cy="174751"/>
            <a:chOff x="1326382" y="4041646"/>
            <a:chExt cx="2597497" cy="653143"/>
          </a:xfrm>
        </p:grpSpPr>
        <p:sp>
          <p:nvSpPr>
            <p:cNvPr id="423" name="Google Shape;423;p57"/>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24" name="Google Shape;424;p57"/>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25" name="Google Shape;425;p57"/>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26" name="Google Shape;426;p57"/>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27" name="Google Shape;427;p57"/>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grpSp>
      <p:sp>
        <p:nvSpPr>
          <p:cNvPr id="428" name="Google Shape;428;p57"/>
          <p:cNvSpPr txBox="1">
            <a:spLocks noGrp="1"/>
          </p:cNvSpPr>
          <p:nvPr>
            <p:ph type="body" idx="4"/>
          </p:nvPr>
        </p:nvSpPr>
        <p:spPr>
          <a:xfrm>
            <a:off x="958283"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29" name="Google Shape;429;p57"/>
          <p:cNvSpPr txBox="1">
            <a:spLocks noGrp="1"/>
          </p:cNvSpPr>
          <p:nvPr>
            <p:ph type="body" idx="5"/>
          </p:nvPr>
        </p:nvSpPr>
        <p:spPr>
          <a:xfrm>
            <a:off x="1850721"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0" name="Google Shape;430;p57"/>
          <p:cNvSpPr txBox="1">
            <a:spLocks noGrp="1"/>
          </p:cNvSpPr>
          <p:nvPr>
            <p:ph type="title"/>
          </p:nvPr>
        </p:nvSpPr>
        <p:spPr>
          <a:xfrm>
            <a:off x="630238" y="600075"/>
            <a:ext cx="6246812" cy="44397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31" name="Google Shape;431;p57"/>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2210">
          <p15:clr>
            <a:srgbClr val="FBAE40"/>
          </p15:clr>
        </p15:guide>
        <p15:guide id="3" orient="horz" pos="2130">
          <p15:clr>
            <a:srgbClr val="FBAE40"/>
          </p15:clr>
        </p15:guide>
        <p15:guide id="4" orient="horz" pos="1597">
          <p15:clr>
            <a:srgbClr val="FBAE40"/>
          </p15:clr>
        </p15:guide>
        <p15:guide id="5" orient="horz" pos="2641">
          <p15:clr>
            <a:srgbClr val="FBAE40"/>
          </p15:clr>
        </p15:guide>
        <p15:guide id="6" pos="1134">
          <p15:clr>
            <a:srgbClr val="FBAE40"/>
          </p15:clr>
        </p15:guide>
        <p15:guide id="7" pos="433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itle and TImeline Infographic">
  <p:cSld name="Title and TImeline Infographic">
    <p:spTree>
      <p:nvGrpSpPr>
        <p:cNvPr id="1" name="Shape 432"/>
        <p:cNvGrpSpPr/>
        <p:nvPr/>
      </p:nvGrpSpPr>
      <p:grpSpPr>
        <a:xfrm>
          <a:off x="0" y="0"/>
          <a:ext cx="0" cy="0"/>
          <a:chOff x="0" y="0"/>
          <a:chExt cx="0" cy="0"/>
        </a:xfrm>
      </p:grpSpPr>
      <p:sp>
        <p:nvSpPr>
          <p:cNvPr id="433" name="Google Shape;433;p5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4" name="Google Shape;434;p5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435" name="Google Shape;435;p58"/>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436" name="Google Shape;436;p58"/>
          <p:cNvSpPr txBox="1">
            <a:spLocks noGrp="1"/>
          </p:cNvSpPr>
          <p:nvPr>
            <p:ph type="body" idx="1"/>
          </p:nvPr>
        </p:nvSpPr>
        <p:spPr>
          <a:xfrm>
            <a:off x="991750"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2000"/>
              <a:buFont typeface="Arial"/>
              <a:buNone/>
              <a:defRPr sz="20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7" name="Google Shape;437;p58"/>
          <p:cNvSpPr txBox="1">
            <a:spLocks noGrp="1"/>
          </p:cNvSpPr>
          <p:nvPr>
            <p:ph type="body" idx="2"/>
          </p:nvPr>
        </p:nvSpPr>
        <p:spPr>
          <a:xfrm>
            <a:off x="991750"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100"/>
              <a:buFont typeface="Arial"/>
              <a:buNone/>
              <a:defRPr sz="11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8" name="Google Shape;438;p58"/>
          <p:cNvSpPr txBox="1">
            <a:spLocks noGrp="1"/>
          </p:cNvSpPr>
          <p:nvPr>
            <p:ph type="body" idx="3"/>
          </p:nvPr>
        </p:nvSpPr>
        <p:spPr>
          <a:xfrm>
            <a:off x="991750"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9" name="Google Shape;439;p58"/>
          <p:cNvSpPr txBox="1">
            <a:spLocks noGrp="1"/>
          </p:cNvSpPr>
          <p:nvPr>
            <p:ph type="body" idx="4"/>
          </p:nvPr>
        </p:nvSpPr>
        <p:spPr>
          <a:xfrm>
            <a:off x="244048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0" name="Google Shape;440;p58"/>
          <p:cNvSpPr txBox="1">
            <a:spLocks noGrp="1"/>
          </p:cNvSpPr>
          <p:nvPr>
            <p:ph type="body" idx="5"/>
          </p:nvPr>
        </p:nvSpPr>
        <p:spPr>
          <a:xfrm>
            <a:off x="244048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1" name="Google Shape;441;p58"/>
          <p:cNvSpPr txBox="1">
            <a:spLocks noGrp="1"/>
          </p:cNvSpPr>
          <p:nvPr>
            <p:ph type="body" idx="6"/>
          </p:nvPr>
        </p:nvSpPr>
        <p:spPr>
          <a:xfrm>
            <a:off x="244048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2" name="Google Shape;442;p58"/>
          <p:cNvSpPr txBox="1">
            <a:spLocks noGrp="1"/>
          </p:cNvSpPr>
          <p:nvPr>
            <p:ph type="body" idx="7"/>
          </p:nvPr>
        </p:nvSpPr>
        <p:spPr>
          <a:xfrm>
            <a:off x="389229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2000"/>
              <a:buFont typeface="Arial"/>
              <a:buNone/>
              <a:defRPr sz="2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3" name="Google Shape;443;p58"/>
          <p:cNvSpPr txBox="1">
            <a:spLocks noGrp="1"/>
          </p:cNvSpPr>
          <p:nvPr>
            <p:ph type="body" idx="8"/>
          </p:nvPr>
        </p:nvSpPr>
        <p:spPr>
          <a:xfrm>
            <a:off x="389229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100"/>
              <a:buFont typeface="Arial"/>
              <a:buNone/>
              <a:defRPr sz="11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4" name="Google Shape;444;p58"/>
          <p:cNvSpPr txBox="1">
            <a:spLocks noGrp="1"/>
          </p:cNvSpPr>
          <p:nvPr>
            <p:ph type="body" idx="9"/>
          </p:nvPr>
        </p:nvSpPr>
        <p:spPr>
          <a:xfrm>
            <a:off x="389229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5" name="Google Shape;445;p58"/>
          <p:cNvSpPr txBox="1">
            <a:spLocks noGrp="1"/>
          </p:cNvSpPr>
          <p:nvPr>
            <p:ph type="body" idx="13"/>
          </p:nvPr>
        </p:nvSpPr>
        <p:spPr>
          <a:xfrm>
            <a:off x="5326899"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6" name="Google Shape;446;p58"/>
          <p:cNvSpPr txBox="1">
            <a:spLocks noGrp="1"/>
          </p:cNvSpPr>
          <p:nvPr>
            <p:ph type="body" idx="14"/>
          </p:nvPr>
        </p:nvSpPr>
        <p:spPr>
          <a:xfrm>
            <a:off x="5326899"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1100"/>
              <a:buFont typeface="Arial"/>
              <a:buNone/>
              <a:defRPr sz="11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7" name="Google Shape;447;p58"/>
          <p:cNvSpPr txBox="1">
            <a:spLocks noGrp="1"/>
          </p:cNvSpPr>
          <p:nvPr>
            <p:ph type="body" idx="15"/>
          </p:nvPr>
        </p:nvSpPr>
        <p:spPr>
          <a:xfrm>
            <a:off x="5326899"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8" name="Google Shape;448;p58"/>
          <p:cNvSpPr txBox="1">
            <a:spLocks noGrp="1"/>
          </p:cNvSpPr>
          <p:nvPr>
            <p:ph type="body" idx="16"/>
          </p:nvPr>
        </p:nvSpPr>
        <p:spPr>
          <a:xfrm>
            <a:off x="6735161"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9" name="Google Shape;449;p58"/>
          <p:cNvSpPr txBox="1">
            <a:spLocks noGrp="1"/>
          </p:cNvSpPr>
          <p:nvPr>
            <p:ph type="body" idx="17"/>
          </p:nvPr>
        </p:nvSpPr>
        <p:spPr>
          <a:xfrm>
            <a:off x="6735161"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0" name="Google Shape;450;p58"/>
          <p:cNvSpPr txBox="1">
            <a:spLocks noGrp="1"/>
          </p:cNvSpPr>
          <p:nvPr>
            <p:ph type="body" idx="18"/>
          </p:nvPr>
        </p:nvSpPr>
        <p:spPr>
          <a:xfrm>
            <a:off x="6735161"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1" name="Google Shape;451;p58"/>
          <p:cNvSpPr txBox="1">
            <a:spLocks noGrp="1"/>
          </p:cNvSpPr>
          <p:nvPr>
            <p:ph type="body" idx="19"/>
          </p:nvPr>
        </p:nvSpPr>
        <p:spPr>
          <a:xfrm>
            <a:off x="904066" y="3531649"/>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2" name="Google Shape;452;p58"/>
          <p:cNvSpPr txBox="1">
            <a:spLocks noGrp="1"/>
          </p:cNvSpPr>
          <p:nvPr>
            <p:ph type="body" idx="20"/>
          </p:nvPr>
        </p:nvSpPr>
        <p:spPr>
          <a:xfrm>
            <a:off x="2352802" y="3531649"/>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3" name="Google Shape;453;p58"/>
          <p:cNvSpPr txBox="1">
            <a:spLocks noGrp="1"/>
          </p:cNvSpPr>
          <p:nvPr>
            <p:ph type="body" idx="21"/>
          </p:nvPr>
        </p:nvSpPr>
        <p:spPr>
          <a:xfrm>
            <a:off x="3829621" y="3531648"/>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600"/>
              <a:buFont typeface="Arial"/>
              <a:buNone/>
              <a:defRPr sz="16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4" name="Google Shape;454;p58"/>
          <p:cNvSpPr txBox="1">
            <a:spLocks noGrp="1"/>
          </p:cNvSpPr>
          <p:nvPr>
            <p:ph type="body" idx="22"/>
          </p:nvPr>
        </p:nvSpPr>
        <p:spPr>
          <a:xfrm>
            <a:off x="5306440" y="3531648"/>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5" name="Google Shape;455;p58"/>
          <p:cNvSpPr txBox="1">
            <a:spLocks noGrp="1"/>
          </p:cNvSpPr>
          <p:nvPr>
            <p:ph type="body" idx="23"/>
          </p:nvPr>
        </p:nvSpPr>
        <p:spPr>
          <a:xfrm>
            <a:off x="6755176" y="3531647"/>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456" name="Google Shape;456;p58"/>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457" name="Google Shape;457;p58"/>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58" name="Google Shape;458;p58"/>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59" name="Google Shape;459;p58"/>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Doughnut Chart">
  <p:cSld name="Title and Doughnut Chart">
    <p:spTree>
      <p:nvGrpSpPr>
        <p:cNvPr id="1" name="Shape 460"/>
        <p:cNvGrpSpPr/>
        <p:nvPr/>
      </p:nvGrpSpPr>
      <p:grpSpPr>
        <a:xfrm>
          <a:off x="0" y="0"/>
          <a:ext cx="0" cy="0"/>
          <a:chOff x="0" y="0"/>
          <a:chExt cx="0" cy="0"/>
        </a:xfrm>
      </p:grpSpPr>
      <p:sp>
        <p:nvSpPr>
          <p:cNvPr id="461" name="Google Shape;461;p5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2" name="Google Shape;462;p5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463" name="Google Shape;463;p59"/>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64" name="Google Shape;464;p59"/>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65" name="Google Shape;465;p59"/>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Line Chart">
  <p:cSld name="Title and Line Chart">
    <p:spTree>
      <p:nvGrpSpPr>
        <p:cNvPr id="1" name="Shape 466"/>
        <p:cNvGrpSpPr/>
        <p:nvPr/>
      </p:nvGrpSpPr>
      <p:grpSpPr>
        <a:xfrm>
          <a:off x="0" y="0"/>
          <a:ext cx="0" cy="0"/>
          <a:chOff x="0" y="0"/>
          <a:chExt cx="0" cy="0"/>
        </a:xfrm>
      </p:grpSpPr>
      <p:sp>
        <p:nvSpPr>
          <p:cNvPr id="467" name="Google Shape;467;p6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8" name="Google Shape;468;p6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469" name="Google Shape;469;p60"/>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470" name="Google Shape;470;p60"/>
          <p:cNvGraphicFramePr/>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71" name="Google Shape;471;p60"/>
          <p:cNvGraphicFramePr/>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3"/>
          </a:graphicData>
        </a:graphic>
      </p:graphicFrame>
      <p:sp>
        <p:nvSpPr>
          <p:cNvPr id="472" name="Google Shape;472;p60"/>
          <p:cNvSpPr txBox="1">
            <a:spLocks noGrp="1"/>
          </p:cNvSpPr>
          <p:nvPr>
            <p:ph type="body" idx="1"/>
          </p:nvPr>
        </p:nvSpPr>
        <p:spPr>
          <a:xfrm>
            <a:off x="630238" y="1600199"/>
            <a:ext cx="3182128" cy="300672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3" name="Google Shape;473;p60"/>
          <p:cNvSpPr txBox="1">
            <a:spLocks noGrp="1"/>
          </p:cNvSpPr>
          <p:nvPr>
            <p:ph type="body" idx="2"/>
          </p:nvPr>
        </p:nvSpPr>
        <p:spPr>
          <a:xfrm>
            <a:off x="5306779" y="3059187"/>
            <a:ext cx="671653" cy="3507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4" name="Google Shape;474;p60"/>
          <p:cNvSpPr txBox="1">
            <a:spLocks noGrp="1"/>
          </p:cNvSpPr>
          <p:nvPr>
            <p:ph type="body" idx="3"/>
          </p:nvPr>
        </p:nvSpPr>
        <p:spPr>
          <a:xfrm>
            <a:off x="6894111" y="3052728"/>
            <a:ext cx="671653" cy="3250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5" name="Google Shape;475;p60"/>
          <p:cNvSpPr txBox="1">
            <a:spLocks noGrp="1"/>
          </p:cNvSpPr>
          <p:nvPr>
            <p:ph type="body" idx="4"/>
          </p:nvPr>
        </p:nvSpPr>
        <p:spPr>
          <a:xfrm>
            <a:off x="5306778"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6" name="Google Shape;476;p60"/>
          <p:cNvSpPr txBox="1">
            <a:spLocks noGrp="1"/>
          </p:cNvSpPr>
          <p:nvPr>
            <p:ph type="body" idx="5"/>
          </p:nvPr>
        </p:nvSpPr>
        <p:spPr>
          <a:xfrm>
            <a:off x="5299344"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7" name="Google Shape;477;p60"/>
          <p:cNvSpPr txBox="1">
            <a:spLocks noGrp="1"/>
          </p:cNvSpPr>
          <p:nvPr>
            <p:ph type="body" idx="6"/>
          </p:nvPr>
        </p:nvSpPr>
        <p:spPr>
          <a:xfrm>
            <a:off x="6890089"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8" name="Google Shape;478;p60"/>
          <p:cNvSpPr txBox="1">
            <a:spLocks noGrp="1"/>
          </p:cNvSpPr>
          <p:nvPr>
            <p:ph type="body" idx="7"/>
          </p:nvPr>
        </p:nvSpPr>
        <p:spPr>
          <a:xfrm>
            <a:off x="6882655"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9" name="Google Shape;479;p60"/>
          <p:cNvSpPr>
            <a:spLocks noGrp="1"/>
          </p:cNvSpPr>
          <p:nvPr>
            <p:ph type="chart" idx="8"/>
          </p:nvPr>
        </p:nvSpPr>
        <p:spPr>
          <a:xfrm>
            <a:off x="5295900" y="1600200"/>
            <a:ext cx="3225800" cy="133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80" name="Google Shape;480;p60"/>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481" name="Google Shape;481;p60"/>
          <p:cNvGraphicFramePr/>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82" name="Google Shape;482;p60"/>
          <p:cNvGraphicFramePr/>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5"/>
          </a:graphicData>
        </a:graphic>
      </p:graphicFrame>
      <p:sp>
        <p:nvSpPr>
          <p:cNvPr id="483" name="Google Shape;483;p60"/>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84" name="Google Shape;484;p60"/>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85" name="Google Shape;485;p60"/>
          <p:cNvPicPr preferRelativeResize="0"/>
          <p:nvPr/>
        </p:nvPicPr>
        <p:blipFill rotWithShape="1">
          <a:blip r:embed="rId6">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1008">
          <p15:clr>
            <a:srgbClr val="FBAE40"/>
          </p15:clr>
        </p15:guide>
        <p15:guide id="3" orient="horz" pos="2754">
          <p15:clr>
            <a:srgbClr val="FBAE40"/>
          </p15:clr>
        </p15:guide>
        <p15:guide id="4" pos="240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Doughnut Chart 2">
  <p:cSld name="Title and Doughnut Chart 2">
    <p:spTree>
      <p:nvGrpSpPr>
        <p:cNvPr id="1" name="Shape 486"/>
        <p:cNvGrpSpPr/>
        <p:nvPr/>
      </p:nvGrpSpPr>
      <p:grpSpPr>
        <a:xfrm>
          <a:off x="0" y="0"/>
          <a:ext cx="0" cy="0"/>
          <a:chOff x="0" y="0"/>
          <a:chExt cx="0" cy="0"/>
        </a:xfrm>
      </p:grpSpPr>
      <p:sp>
        <p:nvSpPr>
          <p:cNvPr id="487" name="Google Shape;487;p6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8" name="Google Shape;488;p6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graphicFrame>
        <p:nvGraphicFramePr>
          <p:cNvPr id="489" name="Google Shape;489;p61"/>
          <p:cNvGraphicFramePr/>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90" name="Google Shape;490;p61"/>
          <p:cNvGraphicFramePr/>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91" name="Google Shape;491;p61"/>
          <p:cNvGraphicFramePr/>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4"/>
          </a:graphicData>
        </a:graphic>
      </p:graphicFrame>
      <p:sp>
        <p:nvSpPr>
          <p:cNvPr id="492" name="Google Shape;492;p61"/>
          <p:cNvSpPr txBox="1">
            <a:spLocks noGrp="1"/>
          </p:cNvSpPr>
          <p:nvPr>
            <p:ph type="body" idx="1"/>
          </p:nvPr>
        </p:nvSpPr>
        <p:spPr>
          <a:xfrm>
            <a:off x="2286696"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3" name="Google Shape;493;p61"/>
          <p:cNvSpPr txBox="1">
            <a:spLocks noGrp="1"/>
          </p:cNvSpPr>
          <p:nvPr>
            <p:ph type="body" idx="2"/>
          </p:nvPr>
        </p:nvSpPr>
        <p:spPr>
          <a:xfrm>
            <a:off x="2286696"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4" name="Google Shape;494;p61"/>
          <p:cNvSpPr txBox="1">
            <a:spLocks noGrp="1"/>
          </p:cNvSpPr>
          <p:nvPr>
            <p:ph type="body" idx="3"/>
          </p:nvPr>
        </p:nvSpPr>
        <p:spPr>
          <a:xfrm>
            <a:off x="4973335"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5" name="Google Shape;495;p61"/>
          <p:cNvSpPr txBox="1">
            <a:spLocks noGrp="1"/>
          </p:cNvSpPr>
          <p:nvPr>
            <p:ph type="body" idx="4"/>
          </p:nvPr>
        </p:nvSpPr>
        <p:spPr>
          <a:xfrm>
            <a:off x="4973335"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graphicFrame>
        <p:nvGraphicFramePr>
          <p:cNvPr id="496" name="Google Shape;496;p61"/>
          <p:cNvGraphicFramePr/>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97" name="Google Shape;497;p61"/>
          <p:cNvGraphicFramePr/>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98" name="Google Shape;498;p61"/>
          <p:cNvGraphicFramePr/>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7"/>
          </a:graphicData>
        </a:graphic>
      </p:graphicFrame>
      <p:sp>
        <p:nvSpPr>
          <p:cNvPr id="499" name="Google Shape;499;p61"/>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500" name="Google Shape;500;p61"/>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01" name="Google Shape;501;p61"/>
          <p:cNvPicPr preferRelativeResize="0"/>
          <p:nvPr/>
        </p:nvPicPr>
        <p:blipFill rotWithShape="1">
          <a:blip r:embed="rId8">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Infograhic">
  <p:cSld name="Title and Infograhic">
    <p:spTree>
      <p:nvGrpSpPr>
        <p:cNvPr id="1" name="Shape 502"/>
        <p:cNvGrpSpPr/>
        <p:nvPr/>
      </p:nvGrpSpPr>
      <p:grpSpPr>
        <a:xfrm>
          <a:off x="0" y="0"/>
          <a:ext cx="0" cy="0"/>
          <a:chOff x="0" y="0"/>
          <a:chExt cx="0" cy="0"/>
        </a:xfrm>
      </p:grpSpPr>
      <p:sp>
        <p:nvSpPr>
          <p:cNvPr id="503" name="Google Shape;503;p6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4" name="Google Shape;504;p6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graphicFrame>
        <p:nvGraphicFramePr>
          <p:cNvPr id="505" name="Google Shape;505;p62"/>
          <p:cNvGraphicFramePr/>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2"/>
          </a:graphicData>
        </a:graphic>
      </p:graphicFrame>
      <p:pic>
        <p:nvPicPr>
          <p:cNvPr id="506" name="Google Shape;506;p62"/>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507" name="Google Shape;507;p62"/>
          <p:cNvSpPr txBox="1">
            <a:spLocks noGrp="1"/>
          </p:cNvSpPr>
          <p:nvPr>
            <p:ph type="body" idx="1"/>
          </p:nvPr>
        </p:nvSpPr>
        <p:spPr>
          <a:xfrm>
            <a:off x="1263041" y="2104600"/>
            <a:ext cx="830454" cy="292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08" name="Google Shape;508;p62"/>
          <p:cNvSpPr txBox="1">
            <a:spLocks noGrp="1"/>
          </p:cNvSpPr>
          <p:nvPr>
            <p:ph type="body" idx="2"/>
          </p:nvPr>
        </p:nvSpPr>
        <p:spPr>
          <a:xfrm>
            <a:off x="2470356" y="3778988"/>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09" name="Google Shape;509;p62"/>
          <p:cNvSpPr txBox="1">
            <a:spLocks noGrp="1"/>
          </p:cNvSpPr>
          <p:nvPr>
            <p:ph type="body" idx="3"/>
          </p:nvPr>
        </p:nvSpPr>
        <p:spPr>
          <a:xfrm>
            <a:off x="3530790" y="2108961"/>
            <a:ext cx="824532" cy="28768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0" name="Google Shape;510;p62"/>
          <p:cNvSpPr txBox="1">
            <a:spLocks noGrp="1"/>
          </p:cNvSpPr>
          <p:nvPr>
            <p:ph type="body" idx="4"/>
          </p:nvPr>
        </p:nvSpPr>
        <p:spPr>
          <a:xfrm>
            <a:off x="4729642" y="3771033"/>
            <a:ext cx="745627"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1" name="Google Shape;511;p62"/>
          <p:cNvSpPr txBox="1">
            <a:spLocks noGrp="1"/>
          </p:cNvSpPr>
          <p:nvPr>
            <p:ph type="body" idx="5"/>
          </p:nvPr>
        </p:nvSpPr>
        <p:spPr>
          <a:xfrm>
            <a:off x="5904099" y="2107682"/>
            <a:ext cx="758842" cy="292044"/>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2" name="Google Shape;512;p62"/>
          <p:cNvSpPr txBox="1">
            <a:spLocks noGrp="1"/>
          </p:cNvSpPr>
          <p:nvPr>
            <p:ph type="body" idx="6"/>
          </p:nvPr>
        </p:nvSpPr>
        <p:spPr>
          <a:xfrm>
            <a:off x="7023857" y="3762859"/>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3" name="Google Shape;513;p62"/>
          <p:cNvSpPr txBox="1">
            <a:spLocks noGrp="1"/>
          </p:cNvSpPr>
          <p:nvPr>
            <p:ph type="body" idx="7"/>
          </p:nvPr>
        </p:nvSpPr>
        <p:spPr>
          <a:xfrm>
            <a:off x="2156171"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00"/>
              <a:buFont typeface="Arial"/>
              <a:buNone/>
              <a:defRPr sz="12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4" name="Google Shape;514;p62"/>
          <p:cNvSpPr txBox="1">
            <a:spLocks noGrp="1"/>
          </p:cNvSpPr>
          <p:nvPr>
            <p:ph type="body" idx="8"/>
          </p:nvPr>
        </p:nvSpPr>
        <p:spPr>
          <a:xfrm>
            <a:off x="2156171"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5" name="Google Shape;515;p62"/>
          <p:cNvSpPr txBox="1">
            <a:spLocks noGrp="1"/>
          </p:cNvSpPr>
          <p:nvPr>
            <p:ph type="body" idx="9"/>
          </p:nvPr>
        </p:nvSpPr>
        <p:spPr>
          <a:xfrm>
            <a:off x="4513908"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6" name="Google Shape;516;p62"/>
          <p:cNvSpPr txBox="1">
            <a:spLocks noGrp="1"/>
          </p:cNvSpPr>
          <p:nvPr>
            <p:ph type="body" idx="13"/>
          </p:nvPr>
        </p:nvSpPr>
        <p:spPr>
          <a:xfrm>
            <a:off x="4513908"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7" name="Google Shape;517;p62"/>
          <p:cNvSpPr txBox="1">
            <a:spLocks noGrp="1"/>
          </p:cNvSpPr>
          <p:nvPr>
            <p:ph type="body" idx="14"/>
          </p:nvPr>
        </p:nvSpPr>
        <p:spPr>
          <a:xfrm>
            <a:off x="6720777"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8" name="Google Shape;518;p62"/>
          <p:cNvSpPr txBox="1">
            <a:spLocks noGrp="1"/>
          </p:cNvSpPr>
          <p:nvPr>
            <p:ph type="body" idx="15"/>
          </p:nvPr>
        </p:nvSpPr>
        <p:spPr>
          <a:xfrm>
            <a:off x="6720777"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9" name="Google Shape;519;p62"/>
          <p:cNvSpPr txBox="1">
            <a:spLocks noGrp="1"/>
          </p:cNvSpPr>
          <p:nvPr>
            <p:ph type="body" idx="16"/>
          </p:nvPr>
        </p:nvSpPr>
        <p:spPr>
          <a:xfrm>
            <a:off x="995265" y="3791876"/>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0" name="Google Shape;520;p62"/>
          <p:cNvSpPr txBox="1">
            <a:spLocks noGrp="1"/>
          </p:cNvSpPr>
          <p:nvPr>
            <p:ph type="body" idx="17"/>
          </p:nvPr>
        </p:nvSpPr>
        <p:spPr>
          <a:xfrm>
            <a:off x="995265" y="405754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1" name="Google Shape;521;p62"/>
          <p:cNvSpPr txBox="1">
            <a:spLocks noGrp="1"/>
          </p:cNvSpPr>
          <p:nvPr>
            <p:ph type="body" idx="18"/>
          </p:nvPr>
        </p:nvSpPr>
        <p:spPr>
          <a:xfrm>
            <a:off x="3326285" y="377969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2" name="Google Shape;522;p62"/>
          <p:cNvSpPr txBox="1">
            <a:spLocks noGrp="1"/>
          </p:cNvSpPr>
          <p:nvPr>
            <p:ph type="body" idx="19"/>
          </p:nvPr>
        </p:nvSpPr>
        <p:spPr>
          <a:xfrm>
            <a:off x="3326285" y="404535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3" name="Google Shape;523;p62"/>
          <p:cNvSpPr txBox="1">
            <a:spLocks noGrp="1"/>
          </p:cNvSpPr>
          <p:nvPr>
            <p:ph type="body" idx="20"/>
          </p:nvPr>
        </p:nvSpPr>
        <p:spPr>
          <a:xfrm>
            <a:off x="5599996" y="375897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4" name="Google Shape;524;p62"/>
          <p:cNvSpPr txBox="1">
            <a:spLocks noGrp="1"/>
          </p:cNvSpPr>
          <p:nvPr>
            <p:ph type="body" idx="21"/>
          </p:nvPr>
        </p:nvSpPr>
        <p:spPr>
          <a:xfrm>
            <a:off x="5599996" y="4024639"/>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graphicFrame>
        <p:nvGraphicFramePr>
          <p:cNvPr id="525" name="Google Shape;525;p62"/>
          <p:cNvGraphicFramePr/>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4"/>
          </a:graphicData>
        </a:graphic>
      </p:graphicFrame>
      <p:pic>
        <p:nvPicPr>
          <p:cNvPr id="526" name="Google Shape;526;p62"/>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527" name="Google Shape;527;p62"/>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528" name="Google Shape;528;p62"/>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29" name="Google Shape;529;p62"/>
          <p:cNvPicPr preferRelativeResize="0"/>
          <p:nvPr/>
        </p:nvPicPr>
        <p:blipFill rotWithShape="1">
          <a:blip r:embed="rId5">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29"/>
        <p:cNvGrpSpPr/>
        <p:nvPr/>
      </p:nvGrpSpPr>
      <p:grpSpPr>
        <a:xfrm>
          <a:off x="0" y="0"/>
          <a:ext cx="0" cy="0"/>
          <a:chOff x="0" y="0"/>
          <a:chExt cx="0" cy="0"/>
        </a:xfrm>
      </p:grpSpPr>
      <p:sp>
        <p:nvSpPr>
          <p:cNvPr id="30" name="Google Shape;30;p36"/>
          <p:cNvSpPr/>
          <p:nvPr/>
        </p:nvSpPr>
        <p:spPr>
          <a:xfrm>
            <a:off x="-431" y="0"/>
            <a:ext cx="9144000" cy="5143500"/>
          </a:xfrm>
          <a:prstGeom prst="rect">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 name="Google Shape;31;p36"/>
          <p:cNvSpPr txBox="1">
            <a:spLocks noGrp="1"/>
          </p:cNvSpPr>
          <p:nvPr>
            <p:ph type="title"/>
          </p:nvPr>
        </p:nvSpPr>
        <p:spPr>
          <a:xfrm>
            <a:off x="630238" y="544498"/>
            <a:ext cx="5990568" cy="56240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35" name="Google Shape;35;p36"/>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36" name="Google Shape;36;p36"/>
          <p:cNvSpPr/>
          <p:nvPr/>
        </p:nvSpPr>
        <p:spPr>
          <a:xfrm>
            <a:off x="0" y="0"/>
            <a:ext cx="9144000" cy="5143500"/>
          </a:xfrm>
          <a:prstGeom prst="rect">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7" name="Google Shape;37;p36"/>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Infographic 2">
  <p:cSld name="Title and Infographic 2">
    <p:spTree>
      <p:nvGrpSpPr>
        <p:cNvPr id="1" name="Shape 530"/>
        <p:cNvGrpSpPr/>
        <p:nvPr/>
      </p:nvGrpSpPr>
      <p:grpSpPr>
        <a:xfrm>
          <a:off x="0" y="0"/>
          <a:ext cx="0" cy="0"/>
          <a:chOff x="0" y="0"/>
          <a:chExt cx="0" cy="0"/>
        </a:xfrm>
      </p:grpSpPr>
      <p:sp>
        <p:nvSpPr>
          <p:cNvPr id="531" name="Google Shape;531;p6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2" name="Google Shape;532;p6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533" name="Google Shape;533;p63" descr="C:\Users\diyajoseph\Desktop\New folder (3)\Infographics-01-01.png"/>
          <p:cNvPicPr preferRelativeResize="0"/>
          <p:nvPr/>
        </p:nvPicPr>
        <p:blipFill rotWithShape="1">
          <a:blip r:embed="rId2">
            <a:alphaModFix/>
          </a:blip>
          <a:srcRect/>
          <a:stretch/>
        </p:blipFill>
        <p:spPr>
          <a:xfrm>
            <a:off x="4349184" y="1331625"/>
            <a:ext cx="3644856" cy="3644859"/>
          </a:xfrm>
          <a:prstGeom prst="rect">
            <a:avLst/>
          </a:prstGeom>
          <a:noFill/>
          <a:ln>
            <a:noFill/>
          </a:ln>
        </p:spPr>
      </p:pic>
      <p:sp>
        <p:nvSpPr>
          <p:cNvPr id="534" name="Google Shape;534;p63"/>
          <p:cNvSpPr txBox="1">
            <a:spLocks noGrp="1"/>
          </p:cNvSpPr>
          <p:nvPr>
            <p:ph type="body" idx="1"/>
          </p:nvPr>
        </p:nvSpPr>
        <p:spPr>
          <a:xfrm>
            <a:off x="630238" y="1347788"/>
            <a:ext cx="3182128" cy="27717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5" name="Google Shape;535;p63"/>
          <p:cNvSpPr txBox="1">
            <a:spLocks noGrp="1"/>
          </p:cNvSpPr>
          <p:nvPr>
            <p:ph type="body" idx="2"/>
          </p:nvPr>
        </p:nvSpPr>
        <p:spPr>
          <a:xfrm>
            <a:off x="6433953" y="172210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6" name="Google Shape;536;p63"/>
          <p:cNvSpPr txBox="1">
            <a:spLocks noGrp="1"/>
          </p:cNvSpPr>
          <p:nvPr>
            <p:ph type="body" idx="3"/>
          </p:nvPr>
        </p:nvSpPr>
        <p:spPr>
          <a:xfrm>
            <a:off x="6433953" y="198777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7" name="Google Shape;537;p63"/>
          <p:cNvSpPr txBox="1">
            <a:spLocks noGrp="1"/>
          </p:cNvSpPr>
          <p:nvPr>
            <p:ph type="body" idx="4"/>
          </p:nvPr>
        </p:nvSpPr>
        <p:spPr>
          <a:xfrm>
            <a:off x="4628562" y="3026158"/>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8" name="Google Shape;538;p63"/>
          <p:cNvSpPr txBox="1">
            <a:spLocks noGrp="1"/>
          </p:cNvSpPr>
          <p:nvPr>
            <p:ph type="body" idx="5"/>
          </p:nvPr>
        </p:nvSpPr>
        <p:spPr>
          <a:xfrm>
            <a:off x="7003447" y="278373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9" name="Google Shape;539;p63"/>
          <p:cNvSpPr txBox="1">
            <a:spLocks noGrp="1"/>
          </p:cNvSpPr>
          <p:nvPr>
            <p:ph type="body" idx="6"/>
          </p:nvPr>
        </p:nvSpPr>
        <p:spPr>
          <a:xfrm>
            <a:off x="7009593" y="3303767"/>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0" name="Google Shape;540;p63"/>
          <p:cNvSpPr txBox="1">
            <a:spLocks noGrp="1"/>
          </p:cNvSpPr>
          <p:nvPr>
            <p:ph type="body" idx="7"/>
          </p:nvPr>
        </p:nvSpPr>
        <p:spPr>
          <a:xfrm>
            <a:off x="7009593" y="356943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1" name="Google Shape;541;p63"/>
          <p:cNvSpPr txBox="1">
            <a:spLocks noGrp="1"/>
          </p:cNvSpPr>
          <p:nvPr>
            <p:ph type="body" idx="8"/>
          </p:nvPr>
        </p:nvSpPr>
        <p:spPr>
          <a:xfrm>
            <a:off x="6433953" y="403431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2" name="Google Shape;542;p63"/>
          <p:cNvSpPr txBox="1">
            <a:spLocks noGrp="1"/>
          </p:cNvSpPr>
          <p:nvPr>
            <p:ph type="body" idx="9"/>
          </p:nvPr>
        </p:nvSpPr>
        <p:spPr>
          <a:xfrm>
            <a:off x="6433953" y="429997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3" name="Google Shape;543;p63"/>
          <p:cNvSpPr txBox="1">
            <a:spLocks noGrp="1"/>
          </p:cNvSpPr>
          <p:nvPr>
            <p:ph type="body" idx="13"/>
          </p:nvPr>
        </p:nvSpPr>
        <p:spPr>
          <a:xfrm>
            <a:off x="7001132" y="252495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4" name="Google Shape;544;p63"/>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545" name="Google Shape;545;p63"/>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849">
          <p15:clr>
            <a:srgbClr val="FBAE40"/>
          </p15:clr>
        </p15:guide>
        <p15:guide id="3" orient="horz" pos="2663">
          <p15:clr>
            <a:srgbClr val="FBAE40"/>
          </p15:clr>
        </p15:guide>
        <p15:guide id="4" pos="25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Infographic 3">
  <p:cSld name="Title and Infographic 3">
    <p:spTree>
      <p:nvGrpSpPr>
        <p:cNvPr id="1" name="Shape 546"/>
        <p:cNvGrpSpPr/>
        <p:nvPr/>
      </p:nvGrpSpPr>
      <p:grpSpPr>
        <a:xfrm>
          <a:off x="0" y="0"/>
          <a:ext cx="0" cy="0"/>
          <a:chOff x="0" y="0"/>
          <a:chExt cx="0" cy="0"/>
        </a:xfrm>
      </p:grpSpPr>
      <p:sp>
        <p:nvSpPr>
          <p:cNvPr id="547" name="Google Shape;547;p6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8" name="Google Shape;548;p6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549" name="Google Shape;549;p64"/>
          <p:cNvSpPr txBox="1">
            <a:spLocks noGrp="1"/>
          </p:cNvSpPr>
          <p:nvPr>
            <p:ph type="body" idx="1"/>
          </p:nvPr>
        </p:nvSpPr>
        <p:spPr>
          <a:xfrm>
            <a:off x="2184783" y="1316876"/>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0" name="Google Shape;550;p64"/>
          <p:cNvSpPr txBox="1">
            <a:spLocks noGrp="1"/>
          </p:cNvSpPr>
          <p:nvPr>
            <p:ph type="body" idx="2"/>
          </p:nvPr>
        </p:nvSpPr>
        <p:spPr>
          <a:xfrm>
            <a:off x="2184783" y="1496505"/>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1" name="Google Shape;551;p64"/>
          <p:cNvSpPr txBox="1">
            <a:spLocks noGrp="1"/>
          </p:cNvSpPr>
          <p:nvPr>
            <p:ph type="body" idx="3"/>
          </p:nvPr>
        </p:nvSpPr>
        <p:spPr>
          <a:xfrm>
            <a:off x="2184783" y="1708544"/>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2" name="Google Shape;552;p64"/>
          <p:cNvSpPr txBox="1">
            <a:spLocks noGrp="1"/>
          </p:cNvSpPr>
          <p:nvPr>
            <p:ph type="body" idx="4"/>
          </p:nvPr>
        </p:nvSpPr>
        <p:spPr>
          <a:xfrm>
            <a:off x="1648313" y="216053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3" name="Google Shape;553;p64"/>
          <p:cNvSpPr txBox="1">
            <a:spLocks noGrp="1"/>
          </p:cNvSpPr>
          <p:nvPr>
            <p:ph type="body" idx="5"/>
          </p:nvPr>
        </p:nvSpPr>
        <p:spPr>
          <a:xfrm>
            <a:off x="1648313" y="234016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4" name="Google Shape;554;p64"/>
          <p:cNvSpPr txBox="1">
            <a:spLocks noGrp="1"/>
          </p:cNvSpPr>
          <p:nvPr>
            <p:ph type="body" idx="6"/>
          </p:nvPr>
        </p:nvSpPr>
        <p:spPr>
          <a:xfrm>
            <a:off x="1648313" y="255220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5" name="Google Shape;555;p64"/>
          <p:cNvSpPr txBox="1">
            <a:spLocks noGrp="1"/>
          </p:cNvSpPr>
          <p:nvPr>
            <p:ph type="body" idx="7"/>
          </p:nvPr>
        </p:nvSpPr>
        <p:spPr>
          <a:xfrm>
            <a:off x="1670695" y="3113991"/>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6" name="Google Shape;556;p64"/>
          <p:cNvSpPr txBox="1">
            <a:spLocks noGrp="1"/>
          </p:cNvSpPr>
          <p:nvPr>
            <p:ph type="body" idx="8"/>
          </p:nvPr>
        </p:nvSpPr>
        <p:spPr>
          <a:xfrm>
            <a:off x="1670695" y="3293620"/>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7" name="Google Shape;557;p64"/>
          <p:cNvSpPr txBox="1">
            <a:spLocks noGrp="1"/>
          </p:cNvSpPr>
          <p:nvPr>
            <p:ph type="body" idx="9"/>
          </p:nvPr>
        </p:nvSpPr>
        <p:spPr>
          <a:xfrm>
            <a:off x="1670695" y="3505659"/>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8" name="Google Shape;558;p64"/>
          <p:cNvSpPr txBox="1">
            <a:spLocks noGrp="1"/>
          </p:cNvSpPr>
          <p:nvPr>
            <p:ph type="body" idx="13"/>
          </p:nvPr>
        </p:nvSpPr>
        <p:spPr>
          <a:xfrm>
            <a:off x="2154251" y="3833167"/>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9" name="Google Shape;559;p64"/>
          <p:cNvSpPr txBox="1">
            <a:spLocks noGrp="1"/>
          </p:cNvSpPr>
          <p:nvPr>
            <p:ph type="body" idx="14"/>
          </p:nvPr>
        </p:nvSpPr>
        <p:spPr>
          <a:xfrm>
            <a:off x="2154251" y="4012796"/>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0" name="Google Shape;560;p64"/>
          <p:cNvSpPr txBox="1">
            <a:spLocks noGrp="1"/>
          </p:cNvSpPr>
          <p:nvPr>
            <p:ph type="body" idx="15"/>
          </p:nvPr>
        </p:nvSpPr>
        <p:spPr>
          <a:xfrm>
            <a:off x="2154251" y="4224835"/>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1" name="Google Shape;561;p64"/>
          <p:cNvSpPr txBox="1">
            <a:spLocks noGrp="1"/>
          </p:cNvSpPr>
          <p:nvPr>
            <p:ph type="body" idx="16"/>
          </p:nvPr>
        </p:nvSpPr>
        <p:spPr>
          <a:xfrm>
            <a:off x="5711844" y="127468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2" name="Google Shape;562;p64"/>
          <p:cNvSpPr txBox="1">
            <a:spLocks noGrp="1"/>
          </p:cNvSpPr>
          <p:nvPr>
            <p:ph type="body" idx="17"/>
          </p:nvPr>
        </p:nvSpPr>
        <p:spPr>
          <a:xfrm>
            <a:off x="5711844" y="145431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3" name="Google Shape;563;p64"/>
          <p:cNvSpPr txBox="1">
            <a:spLocks noGrp="1"/>
          </p:cNvSpPr>
          <p:nvPr>
            <p:ph type="body" idx="18"/>
          </p:nvPr>
        </p:nvSpPr>
        <p:spPr>
          <a:xfrm>
            <a:off x="5711844" y="166635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4" name="Google Shape;564;p64"/>
          <p:cNvSpPr txBox="1">
            <a:spLocks noGrp="1"/>
          </p:cNvSpPr>
          <p:nvPr>
            <p:ph type="body" idx="19"/>
          </p:nvPr>
        </p:nvSpPr>
        <p:spPr>
          <a:xfrm>
            <a:off x="6247590" y="2081713"/>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5" name="Google Shape;565;p64"/>
          <p:cNvSpPr txBox="1">
            <a:spLocks noGrp="1"/>
          </p:cNvSpPr>
          <p:nvPr>
            <p:ph type="body" idx="20"/>
          </p:nvPr>
        </p:nvSpPr>
        <p:spPr>
          <a:xfrm>
            <a:off x="6247590" y="2261342"/>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6" name="Google Shape;566;p64"/>
          <p:cNvSpPr txBox="1">
            <a:spLocks noGrp="1"/>
          </p:cNvSpPr>
          <p:nvPr>
            <p:ph type="body" idx="21"/>
          </p:nvPr>
        </p:nvSpPr>
        <p:spPr>
          <a:xfrm>
            <a:off x="6247590" y="2473381"/>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7" name="Google Shape;567;p64"/>
          <p:cNvSpPr txBox="1">
            <a:spLocks noGrp="1"/>
          </p:cNvSpPr>
          <p:nvPr>
            <p:ph type="body" idx="22"/>
          </p:nvPr>
        </p:nvSpPr>
        <p:spPr>
          <a:xfrm>
            <a:off x="6247590" y="3009669"/>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8" name="Google Shape;568;p64"/>
          <p:cNvSpPr txBox="1">
            <a:spLocks noGrp="1"/>
          </p:cNvSpPr>
          <p:nvPr>
            <p:ph type="body" idx="23"/>
          </p:nvPr>
        </p:nvSpPr>
        <p:spPr>
          <a:xfrm>
            <a:off x="6247590" y="3189298"/>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9" name="Google Shape;569;p64"/>
          <p:cNvSpPr txBox="1">
            <a:spLocks noGrp="1"/>
          </p:cNvSpPr>
          <p:nvPr>
            <p:ph type="body" idx="24"/>
          </p:nvPr>
        </p:nvSpPr>
        <p:spPr>
          <a:xfrm>
            <a:off x="6247590" y="3401337"/>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0" name="Google Shape;570;p64"/>
          <p:cNvSpPr txBox="1">
            <a:spLocks noGrp="1"/>
          </p:cNvSpPr>
          <p:nvPr>
            <p:ph type="body" idx="25"/>
          </p:nvPr>
        </p:nvSpPr>
        <p:spPr>
          <a:xfrm>
            <a:off x="5911033" y="3827718"/>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1" name="Google Shape;571;p64"/>
          <p:cNvSpPr txBox="1">
            <a:spLocks noGrp="1"/>
          </p:cNvSpPr>
          <p:nvPr>
            <p:ph type="body" idx="26"/>
          </p:nvPr>
        </p:nvSpPr>
        <p:spPr>
          <a:xfrm>
            <a:off x="5911033" y="4007347"/>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2" name="Google Shape;572;p64"/>
          <p:cNvSpPr txBox="1">
            <a:spLocks noGrp="1"/>
          </p:cNvSpPr>
          <p:nvPr>
            <p:ph type="body" idx="27"/>
          </p:nvPr>
        </p:nvSpPr>
        <p:spPr>
          <a:xfrm>
            <a:off x="5911033" y="4219386"/>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grpSp>
        <p:nvGrpSpPr>
          <p:cNvPr id="573" name="Google Shape;573;p64"/>
          <p:cNvGrpSpPr/>
          <p:nvPr/>
        </p:nvGrpSpPr>
        <p:grpSpPr>
          <a:xfrm>
            <a:off x="3064089" y="1322496"/>
            <a:ext cx="3130304" cy="3130304"/>
            <a:chOff x="1725851" y="197234"/>
            <a:chExt cx="4799362" cy="4799363"/>
          </a:xfrm>
        </p:grpSpPr>
        <p:sp>
          <p:nvSpPr>
            <p:cNvPr id="574" name="Google Shape;574;p64"/>
            <p:cNvSpPr/>
            <p:nvPr/>
          </p:nvSpPr>
          <p:spPr>
            <a:xfrm>
              <a:off x="2160294" y="631678"/>
              <a:ext cx="3930473" cy="3930474"/>
            </a:xfrm>
            <a:prstGeom prst="blockArc">
              <a:avLst>
                <a:gd name="adj1" fmla="val 13500000"/>
                <a:gd name="adj2" fmla="val 16200000"/>
                <a:gd name="adj3" fmla="val 3430"/>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64"/>
            <p:cNvSpPr/>
            <p:nvPr/>
          </p:nvSpPr>
          <p:spPr>
            <a:xfrm>
              <a:off x="2160294" y="631678"/>
              <a:ext cx="3930473" cy="3930474"/>
            </a:xfrm>
            <a:prstGeom prst="blockArc">
              <a:avLst>
                <a:gd name="adj1" fmla="val 10800000"/>
                <a:gd name="adj2" fmla="val 13500000"/>
                <a:gd name="adj3" fmla="val 3430"/>
              </a:avLst>
            </a:prstGeom>
            <a:solidFill>
              <a:srgbClr val="9D9D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64"/>
            <p:cNvSpPr/>
            <p:nvPr/>
          </p:nvSpPr>
          <p:spPr>
            <a:xfrm>
              <a:off x="2160294" y="631678"/>
              <a:ext cx="3930473" cy="3930474"/>
            </a:xfrm>
            <a:prstGeom prst="blockArc">
              <a:avLst>
                <a:gd name="adj1" fmla="val 8100000"/>
                <a:gd name="adj2" fmla="val 10800000"/>
                <a:gd name="adj3" fmla="val 343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64"/>
            <p:cNvSpPr/>
            <p:nvPr/>
          </p:nvSpPr>
          <p:spPr>
            <a:xfrm>
              <a:off x="2160294" y="631678"/>
              <a:ext cx="3930473" cy="3930474"/>
            </a:xfrm>
            <a:prstGeom prst="blockArc">
              <a:avLst>
                <a:gd name="adj1" fmla="val 5400000"/>
                <a:gd name="adj2" fmla="val 8100000"/>
                <a:gd name="adj3" fmla="val 3430"/>
              </a:avLst>
            </a:prstGeom>
            <a:solidFill>
              <a:srgbClr val="B4B4B4"/>
            </a:solidFill>
            <a:ln w="9525" cap="flat" cmpd="sng">
              <a:solidFill>
                <a:srgbClr val="A8A8A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8" name="Google Shape;578;p64"/>
            <p:cNvSpPr/>
            <p:nvPr/>
          </p:nvSpPr>
          <p:spPr>
            <a:xfrm>
              <a:off x="2160294" y="631678"/>
              <a:ext cx="3930473" cy="3930474"/>
            </a:xfrm>
            <a:prstGeom prst="blockArc">
              <a:avLst>
                <a:gd name="adj1" fmla="val 2700000"/>
                <a:gd name="adj2" fmla="val 5400000"/>
                <a:gd name="adj3" fmla="val 3430"/>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64"/>
            <p:cNvSpPr/>
            <p:nvPr/>
          </p:nvSpPr>
          <p:spPr>
            <a:xfrm>
              <a:off x="2160294" y="631678"/>
              <a:ext cx="3930473" cy="3930474"/>
            </a:xfrm>
            <a:prstGeom prst="blockArc">
              <a:avLst>
                <a:gd name="adj1" fmla="val 0"/>
                <a:gd name="adj2" fmla="val 27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64"/>
            <p:cNvSpPr/>
            <p:nvPr/>
          </p:nvSpPr>
          <p:spPr>
            <a:xfrm>
              <a:off x="2160294" y="631678"/>
              <a:ext cx="3930473" cy="3930474"/>
            </a:xfrm>
            <a:prstGeom prst="blockArc">
              <a:avLst>
                <a:gd name="adj1" fmla="val 18900000"/>
                <a:gd name="adj2" fmla="val 0"/>
                <a:gd name="adj3" fmla="val 3430"/>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64"/>
            <p:cNvSpPr/>
            <p:nvPr/>
          </p:nvSpPr>
          <p:spPr>
            <a:xfrm>
              <a:off x="2160294" y="631678"/>
              <a:ext cx="3930473" cy="3930474"/>
            </a:xfrm>
            <a:prstGeom prst="blockArc">
              <a:avLst>
                <a:gd name="adj1" fmla="val 16200000"/>
                <a:gd name="adj2" fmla="val 189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64"/>
            <p:cNvSpPr/>
            <p:nvPr/>
          </p:nvSpPr>
          <p:spPr>
            <a:xfrm>
              <a:off x="3128723" y="1600108"/>
              <a:ext cx="1993614" cy="1993614"/>
            </a:xfrm>
            <a:custGeom>
              <a:avLst/>
              <a:gdLst/>
              <a:ahLst/>
              <a:cxnLst/>
              <a:rect l="l" t="t" r="r" b="b"/>
              <a:pathLst>
                <a:path w="1993614" h="1993614" extrusionOk="0">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cap="flat" cmpd="sng">
              <a:solidFill>
                <a:srgbClr val="4C4C4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307175" tIns="307175" rIns="307175" bIns="307175"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rgbClr val="4C4C4C"/>
                </a:solidFill>
                <a:latin typeface="Roboto"/>
                <a:ea typeface="Roboto"/>
                <a:cs typeface="Roboto"/>
                <a:sym typeface="Roboto"/>
              </a:endParaRPr>
            </a:p>
          </p:txBody>
        </p:sp>
        <p:sp>
          <p:nvSpPr>
            <p:cNvPr id="583" name="Google Shape;583;p64"/>
            <p:cNvSpPr/>
            <p:nvPr/>
          </p:nvSpPr>
          <p:spPr>
            <a:xfrm>
              <a:off x="3657379" y="19723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rgbClr val="000000"/>
                </a:buClr>
                <a:buSzPts val="2100"/>
                <a:buFont typeface="Arial"/>
                <a:buNone/>
              </a:pPr>
              <a:endParaRPr sz="2100" b="0" i="0" u="none" strike="noStrike" cap="none">
                <a:solidFill>
                  <a:schemeClr val="lt1"/>
                </a:solidFill>
                <a:latin typeface="Calibri"/>
                <a:ea typeface="Calibri"/>
                <a:cs typeface="Calibri"/>
                <a:sym typeface="Calibri"/>
              </a:endParaRPr>
            </a:p>
          </p:txBody>
        </p:sp>
        <p:sp>
          <p:nvSpPr>
            <p:cNvPr id="584" name="Google Shape;584;p64"/>
            <p:cNvSpPr/>
            <p:nvPr/>
          </p:nvSpPr>
          <p:spPr>
            <a:xfrm>
              <a:off x="5023178" y="762966"/>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CCCCCC"/>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rgbClr val="000000"/>
                </a:buClr>
                <a:buSzPts val="2100"/>
                <a:buFont typeface="Arial"/>
                <a:buNone/>
              </a:pPr>
              <a:endParaRPr sz="2100" b="0" i="0" u="none" strike="noStrike" cap="none">
                <a:solidFill>
                  <a:schemeClr val="lt1"/>
                </a:solidFill>
                <a:latin typeface="Calibri"/>
                <a:ea typeface="Calibri"/>
                <a:cs typeface="Calibri"/>
                <a:sym typeface="Calibri"/>
              </a:endParaRPr>
            </a:p>
          </p:txBody>
        </p:sp>
        <p:sp>
          <p:nvSpPr>
            <p:cNvPr id="585" name="Google Shape;585;p64"/>
            <p:cNvSpPr/>
            <p:nvPr/>
          </p:nvSpPr>
          <p:spPr>
            <a:xfrm>
              <a:off x="558891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rgbClr val="000000"/>
                </a:buClr>
                <a:buSzPts val="2100"/>
                <a:buFont typeface="Arial"/>
                <a:buNone/>
              </a:pPr>
              <a:endParaRPr sz="2100" b="0" i="0" u="none" strike="noStrike" cap="none">
                <a:solidFill>
                  <a:schemeClr val="lt1"/>
                </a:solidFill>
                <a:latin typeface="Calibri"/>
                <a:ea typeface="Calibri"/>
                <a:cs typeface="Calibri"/>
                <a:sym typeface="Calibri"/>
              </a:endParaRPr>
            </a:p>
          </p:txBody>
        </p:sp>
        <p:sp>
          <p:nvSpPr>
            <p:cNvPr id="586" name="Google Shape;586;p64"/>
            <p:cNvSpPr/>
            <p:nvPr/>
          </p:nvSpPr>
          <p:spPr>
            <a:xfrm>
              <a:off x="5023177" y="3494562"/>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9D9D9D"/>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rgbClr val="000000"/>
                </a:buClr>
                <a:buSzPts val="2100"/>
                <a:buFont typeface="Arial"/>
                <a:buNone/>
              </a:pPr>
              <a:endParaRPr sz="2100" b="0" i="0" u="none" strike="noStrike" cap="none">
                <a:solidFill>
                  <a:schemeClr val="lt1"/>
                </a:solidFill>
                <a:latin typeface="Calibri"/>
                <a:ea typeface="Calibri"/>
                <a:cs typeface="Calibri"/>
                <a:sym typeface="Calibri"/>
              </a:endParaRPr>
            </a:p>
          </p:txBody>
        </p:sp>
        <p:sp>
          <p:nvSpPr>
            <p:cNvPr id="587" name="Google Shape;587;p64"/>
            <p:cNvSpPr/>
            <p:nvPr/>
          </p:nvSpPr>
          <p:spPr>
            <a:xfrm>
              <a:off x="3657379" y="406029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F6323E"/>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rgbClr val="000000"/>
                </a:buClr>
                <a:buSzPts val="4000"/>
                <a:buFont typeface="Arial"/>
                <a:buNone/>
              </a:pPr>
              <a:endParaRPr sz="4000" b="0" i="0" u="none" strike="noStrike" cap="none">
                <a:solidFill>
                  <a:schemeClr val="lt1"/>
                </a:solidFill>
                <a:latin typeface="Calibri"/>
                <a:ea typeface="Calibri"/>
                <a:cs typeface="Calibri"/>
                <a:sym typeface="Calibri"/>
              </a:endParaRPr>
            </a:p>
          </p:txBody>
        </p:sp>
        <p:sp>
          <p:nvSpPr>
            <p:cNvPr id="588" name="Google Shape;588;p64"/>
            <p:cNvSpPr/>
            <p:nvPr/>
          </p:nvSpPr>
          <p:spPr>
            <a:xfrm>
              <a:off x="2291582" y="34945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A8A8A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rgbClr val="000000"/>
                </a:buClr>
                <a:buSzPts val="4000"/>
                <a:buFont typeface="Arial"/>
                <a:buNone/>
              </a:pPr>
              <a:endParaRPr sz="4000" b="0" i="0" u="none" strike="noStrike" cap="none">
                <a:solidFill>
                  <a:schemeClr val="lt1"/>
                </a:solidFill>
                <a:latin typeface="Calibri"/>
                <a:ea typeface="Calibri"/>
                <a:cs typeface="Calibri"/>
                <a:sym typeface="Calibri"/>
              </a:endParaRPr>
            </a:p>
          </p:txBody>
        </p:sp>
        <p:sp>
          <p:nvSpPr>
            <p:cNvPr id="589" name="Google Shape;589;p64"/>
            <p:cNvSpPr/>
            <p:nvPr/>
          </p:nvSpPr>
          <p:spPr>
            <a:xfrm>
              <a:off x="172585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chemeClr val="dk1"/>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rgbClr val="000000"/>
                </a:buClr>
                <a:buSzPts val="4000"/>
                <a:buFont typeface="Arial"/>
                <a:buNone/>
              </a:pPr>
              <a:endParaRPr sz="4000" b="0" i="0" u="none" strike="noStrike" cap="none">
                <a:solidFill>
                  <a:schemeClr val="lt1"/>
                </a:solidFill>
                <a:latin typeface="Calibri"/>
                <a:ea typeface="Calibri"/>
                <a:cs typeface="Calibri"/>
                <a:sym typeface="Calibri"/>
              </a:endParaRPr>
            </a:p>
          </p:txBody>
        </p:sp>
        <p:sp>
          <p:nvSpPr>
            <p:cNvPr id="590" name="Google Shape;590;p64"/>
            <p:cNvSpPr/>
            <p:nvPr/>
          </p:nvSpPr>
          <p:spPr>
            <a:xfrm>
              <a:off x="2291581" y="76296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98989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rgbClr val="000000"/>
                </a:buClr>
                <a:buSzPts val="4000"/>
                <a:buFont typeface="Arial"/>
                <a:buNone/>
              </a:pPr>
              <a:endParaRPr sz="4000" b="0" i="0" u="none" strike="noStrike" cap="none">
                <a:solidFill>
                  <a:schemeClr val="lt1"/>
                </a:solidFill>
                <a:latin typeface="Calibri"/>
                <a:ea typeface="Calibri"/>
                <a:cs typeface="Calibri"/>
                <a:sym typeface="Calibri"/>
              </a:endParaRPr>
            </a:p>
          </p:txBody>
        </p:sp>
      </p:grpSp>
      <p:pic>
        <p:nvPicPr>
          <p:cNvPr id="591" name="Google Shape;591;p64"/>
          <p:cNvPicPr preferRelativeResize="0"/>
          <p:nvPr/>
        </p:nvPicPr>
        <p:blipFill rotWithShape="1">
          <a:blip r:embed="rId2">
            <a:alphaModFix/>
          </a:blip>
          <a:srcRect/>
          <a:stretch/>
        </p:blipFill>
        <p:spPr>
          <a:xfrm>
            <a:off x="3906518" y="1572770"/>
            <a:ext cx="365816" cy="365816"/>
          </a:xfrm>
          <a:prstGeom prst="rect">
            <a:avLst/>
          </a:prstGeom>
          <a:noFill/>
          <a:ln>
            <a:noFill/>
          </a:ln>
        </p:spPr>
      </p:pic>
      <p:pic>
        <p:nvPicPr>
          <p:cNvPr id="592" name="Google Shape;592;p64"/>
          <p:cNvPicPr preferRelativeResize="0"/>
          <p:nvPr/>
        </p:nvPicPr>
        <p:blipFill rotWithShape="1">
          <a:blip r:embed="rId3">
            <a:alphaModFix/>
          </a:blip>
          <a:srcRect/>
          <a:stretch/>
        </p:blipFill>
        <p:spPr>
          <a:xfrm>
            <a:off x="4972122" y="3840710"/>
            <a:ext cx="365816" cy="365816"/>
          </a:xfrm>
          <a:prstGeom prst="rect">
            <a:avLst/>
          </a:prstGeom>
          <a:noFill/>
          <a:ln>
            <a:noFill/>
          </a:ln>
        </p:spPr>
      </p:pic>
      <p:pic>
        <p:nvPicPr>
          <p:cNvPr id="593" name="Google Shape;593;p64"/>
          <p:cNvPicPr preferRelativeResize="0"/>
          <p:nvPr/>
        </p:nvPicPr>
        <p:blipFill rotWithShape="1">
          <a:blip r:embed="rId4">
            <a:alphaModFix/>
          </a:blip>
          <a:srcRect/>
          <a:stretch/>
        </p:blipFill>
        <p:spPr>
          <a:xfrm>
            <a:off x="3285784" y="3229619"/>
            <a:ext cx="365816" cy="365816"/>
          </a:xfrm>
          <a:prstGeom prst="rect">
            <a:avLst/>
          </a:prstGeom>
          <a:noFill/>
          <a:ln>
            <a:noFill/>
          </a:ln>
        </p:spPr>
      </p:pic>
      <p:pic>
        <p:nvPicPr>
          <p:cNvPr id="594" name="Google Shape;594;p64"/>
          <p:cNvPicPr preferRelativeResize="0"/>
          <p:nvPr/>
        </p:nvPicPr>
        <p:blipFill rotWithShape="1">
          <a:blip r:embed="rId5">
            <a:alphaModFix/>
          </a:blip>
          <a:srcRect/>
          <a:stretch/>
        </p:blipFill>
        <p:spPr>
          <a:xfrm>
            <a:off x="3260129" y="2284117"/>
            <a:ext cx="365816" cy="365816"/>
          </a:xfrm>
          <a:prstGeom prst="rect">
            <a:avLst/>
          </a:prstGeom>
          <a:noFill/>
          <a:ln>
            <a:noFill/>
          </a:ln>
        </p:spPr>
      </p:pic>
      <p:pic>
        <p:nvPicPr>
          <p:cNvPr id="595" name="Google Shape;595;p64"/>
          <p:cNvPicPr preferRelativeResize="0"/>
          <p:nvPr/>
        </p:nvPicPr>
        <p:blipFill rotWithShape="1">
          <a:blip r:embed="rId6">
            <a:alphaModFix/>
          </a:blip>
          <a:srcRect/>
          <a:stretch/>
        </p:blipFill>
        <p:spPr>
          <a:xfrm>
            <a:off x="4871063" y="1518775"/>
            <a:ext cx="365816" cy="365816"/>
          </a:xfrm>
          <a:prstGeom prst="rect">
            <a:avLst/>
          </a:prstGeom>
          <a:noFill/>
          <a:ln>
            <a:noFill/>
          </a:ln>
        </p:spPr>
      </p:pic>
      <p:pic>
        <p:nvPicPr>
          <p:cNvPr id="596" name="Google Shape;596;p64"/>
          <p:cNvPicPr preferRelativeResize="0"/>
          <p:nvPr/>
        </p:nvPicPr>
        <p:blipFill rotWithShape="1">
          <a:blip r:embed="rId7">
            <a:alphaModFix/>
          </a:blip>
          <a:srcRect/>
          <a:stretch/>
        </p:blipFill>
        <p:spPr>
          <a:xfrm>
            <a:off x="5606880" y="2182634"/>
            <a:ext cx="365816" cy="365816"/>
          </a:xfrm>
          <a:prstGeom prst="rect">
            <a:avLst/>
          </a:prstGeom>
          <a:noFill/>
          <a:ln>
            <a:noFill/>
          </a:ln>
        </p:spPr>
      </p:pic>
      <p:pic>
        <p:nvPicPr>
          <p:cNvPr id="597" name="Google Shape;597;p64"/>
          <p:cNvPicPr preferRelativeResize="0"/>
          <p:nvPr/>
        </p:nvPicPr>
        <p:blipFill rotWithShape="1">
          <a:blip r:embed="rId8">
            <a:alphaModFix/>
          </a:blip>
          <a:srcRect/>
          <a:stretch/>
        </p:blipFill>
        <p:spPr>
          <a:xfrm>
            <a:off x="5641355" y="3145032"/>
            <a:ext cx="365816" cy="365816"/>
          </a:xfrm>
          <a:prstGeom prst="rect">
            <a:avLst/>
          </a:prstGeom>
          <a:noFill/>
          <a:ln>
            <a:noFill/>
          </a:ln>
        </p:spPr>
      </p:pic>
      <p:pic>
        <p:nvPicPr>
          <p:cNvPr id="598" name="Google Shape;598;p64"/>
          <p:cNvPicPr preferRelativeResize="0"/>
          <p:nvPr/>
        </p:nvPicPr>
        <p:blipFill rotWithShape="1">
          <a:blip r:embed="rId9">
            <a:alphaModFix/>
          </a:blip>
          <a:srcRect/>
          <a:stretch/>
        </p:blipFill>
        <p:spPr>
          <a:xfrm>
            <a:off x="4014639" y="3877794"/>
            <a:ext cx="365816" cy="365816"/>
          </a:xfrm>
          <a:prstGeom prst="rect">
            <a:avLst/>
          </a:prstGeom>
          <a:noFill/>
          <a:ln>
            <a:noFill/>
          </a:ln>
        </p:spPr>
      </p:pic>
      <p:sp>
        <p:nvSpPr>
          <p:cNvPr id="599" name="Google Shape;599;p64"/>
          <p:cNvSpPr txBox="1">
            <a:spLocks noGrp="1"/>
          </p:cNvSpPr>
          <p:nvPr>
            <p:ph type="body" idx="28"/>
          </p:nvPr>
        </p:nvSpPr>
        <p:spPr>
          <a:xfrm>
            <a:off x="4052675" y="2723156"/>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0" name="Google Shape;600;p64"/>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601" name="Google Shape;601;p64"/>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602" name="Google Shape;602;p64"/>
          <p:cNvPicPr preferRelativeResize="0"/>
          <p:nvPr/>
        </p:nvPicPr>
        <p:blipFill rotWithShape="1">
          <a:blip r:embed="rId10">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603"/>
        <p:cNvGrpSpPr/>
        <p:nvPr/>
      </p:nvGrpSpPr>
      <p:grpSpPr>
        <a:xfrm>
          <a:off x="0" y="0"/>
          <a:ext cx="0" cy="0"/>
          <a:chOff x="0" y="0"/>
          <a:chExt cx="0" cy="0"/>
        </a:xfrm>
      </p:grpSpPr>
      <p:sp>
        <p:nvSpPr>
          <p:cNvPr id="604" name="Google Shape;604;p6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5" name="Google Shape;605;p6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606" name="Google Shape;606;p65"/>
          <p:cNvSpPr txBox="1">
            <a:spLocks noGrp="1"/>
          </p:cNvSpPr>
          <p:nvPr>
            <p:ph type="body" idx="1"/>
          </p:nvPr>
        </p:nvSpPr>
        <p:spPr>
          <a:xfrm>
            <a:off x="630238" y="1455738"/>
            <a:ext cx="2933700" cy="306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7" name="Google Shape;607;p65"/>
          <p:cNvSpPr>
            <a:spLocks noGrp="1"/>
          </p:cNvSpPr>
          <p:nvPr>
            <p:ph type="chart" idx="2"/>
          </p:nvPr>
        </p:nvSpPr>
        <p:spPr>
          <a:xfrm>
            <a:off x="3676650" y="1466850"/>
            <a:ext cx="4845050" cy="304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8" name="Google Shape;608;p65"/>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609" name="Google Shape;609;p65"/>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610" name="Google Shape;610;p65"/>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616"/>
        <p:cNvGrpSpPr/>
        <p:nvPr/>
      </p:nvGrpSpPr>
      <p:grpSpPr>
        <a:xfrm>
          <a:off x="0" y="0"/>
          <a:ext cx="0" cy="0"/>
          <a:chOff x="0" y="0"/>
          <a:chExt cx="0" cy="0"/>
        </a:xfrm>
      </p:grpSpPr>
      <p:sp>
        <p:nvSpPr>
          <p:cNvPr id="617" name="Google Shape;617;g8f4b096e74_0_74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chemeClr val="dk1"/>
              </a:buClr>
              <a:buSzPts val="4500"/>
              <a:buFont typeface="Arial"/>
              <a:buNone/>
              <a:defRPr sz="45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18" name="Google Shape;618;g8f4b096e74_0_744"/>
          <p:cNvSpPr txBox="1">
            <a:spLocks noGrp="1"/>
          </p:cNvSpPr>
          <p:nvPr>
            <p:ph type="subTitle" idx="1"/>
          </p:nvPr>
        </p:nvSpPr>
        <p:spPr>
          <a:xfrm>
            <a:off x="1143000" y="2701528"/>
            <a:ext cx="6858000" cy="12417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619" name="Google Shape;619;g8f4b096e74_0_744"/>
          <p:cNvSpPr txBox="1">
            <a:spLocks noGrp="1"/>
          </p:cNvSpPr>
          <p:nvPr>
            <p:ph type="dt" idx="10"/>
          </p:nvPr>
        </p:nvSpPr>
        <p:spPr>
          <a:xfrm>
            <a:off x="663921" y="4653887"/>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solidFill>
                  <a:srgbClr val="E72D40"/>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20" name="Google Shape;620;g8f4b096e74_0_744"/>
          <p:cNvSpPr txBox="1">
            <a:spLocks noGrp="1"/>
          </p:cNvSpPr>
          <p:nvPr>
            <p:ph type="sldNum" idx="12"/>
          </p:nvPr>
        </p:nvSpPr>
        <p:spPr>
          <a:xfrm>
            <a:off x="6616976" y="4012406"/>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621" name="Google Shape;621;g8f4b096e74_0_744"/>
          <p:cNvSpPr/>
          <p:nvPr/>
        </p:nvSpPr>
        <p:spPr>
          <a:xfrm>
            <a:off x="0" y="0"/>
            <a:ext cx="9144000" cy="46539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622" name="Google Shape;622;g8f4b096e74_0_744"/>
          <p:cNvPicPr preferRelativeResize="0"/>
          <p:nvPr/>
        </p:nvPicPr>
        <p:blipFill rotWithShape="1">
          <a:blip r:embed="rId2">
            <a:alphaModFix/>
          </a:blip>
          <a:srcRect/>
          <a:stretch/>
        </p:blipFill>
        <p:spPr>
          <a:xfrm>
            <a:off x="663922" y="571887"/>
            <a:ext cx="2057401" cy="548993"/>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623"/>
        <p:cNvGrpSpPr/>
        <p:nvPr/>
      </p:nvGrpSpPr>
      <p:grpSpPr>
        <a:xfrm>
          <a:off x="0" y="0"/>
          <a:ext cx="0" cy="0"/>
          <a:chOff x="0" y="0"/>
          <a:chExt cx="0" cy="0"/>
        </a:xfrm>
      </p:grpSpPr>
      <p:sp>
        <p:nvSpPr>
          <p:cNvPr id="624" name="Google Shape;624;g8f4b096e74_0_751"/>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25" name="Google Shape;625;g8f4b096e74_0_751"/>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888888"/>
              </a:buClr>
              <a:buSzPts val="1400"/>
              <a:buFont typeface="Proxima Nova"/>
              <a:buNone/>
              <a:defRPr/>
            </a:lvl1pPr>
            <a:lvl2pPr lvl="1" algn="l" rtl="0">
              <a:lnSpc>
                <a:spcPct val="100000"/>
              </a:lnSpc>
              <a:spcBef>
                <a:spcPts val="0"/>
              </a:spcBef>
              <a:spcAft>
                <a:spcPts val="0"/>
              </a:spcAft>
              <a:buClr>
                <a:schemeClr val="dk1"/>
              </a:buClr>
              <a:buSzPts val="1400"/>
              <a:buFont typeface="Calibri"/>
              <a:buNone/>
              <a:defRPr/>
            </a:lvl2pPr>
            <a:lvl3pPr lvl="2" algn="l" rtl="0">
              <a:lnSpc>
                <a:spcPct val="100000"/>
              </a:lnSpc>
              <a:spcBef>
                <a:spcPts val="0"/>
              </a:spcBef>
              <a:spcAft>
                <a:spcPts val="0"/>
              </a:spcAft>
              <a:buClr>
                <a:schemeClr val="dk1"/>
              </a:buClr>
              <a:buSzPts val="1400"/>
              <a:buFont typeface="Calibri"/>
              <a:buNone/>
              <a:defRPr/>
            </a:lvl3pPr>
            <a:lvl4pPr lvl="3" algn="l" rtl="0">
              <a:lnSpc>
                <a:spcPct val="100000"/>
              </a:lnSpc>
              <a:spcBef>
                <a:spcPts val="0"/>
              </a:spcBef>
              <a:spcAft>
                <a:spcPts val="0"/>
              </a:spcAft>
              <a:buClr>
                <a:schemeClr val="dk1"/>
              </a:buClr>
              <a:buSzPts val="1400"/>
              <a:buFont typeface="Calibri"/>
              <a:buNone/>
              <a:defRPr/>
            </a:lvl4pPr>
            <a:lvl5pPr lvl="4" algn="l" rtl="0">
              <a:lnSpc>
                <a:spcPct val="100000"/>
              </a:lnSpc>
              <a:spcBef>
                <a:spcPts val="0"/>
              </a:spcBef>
              <a:spcAft>
                <a:spcPts val="0"/>
              </a:spcAft>
              <a:buClr>
                <a:schemeClr val="dk1"/>
              </a:buClr>
              <a:buSzPts val="1400"/>
              <a:buFont typeface="Calibri"/>
              <a:buNone/>
              <a:defRPr/>
            </a:lvl5pPr>
            <a:lvl6pPr lvl="5" algn="l" rtl="0">
              <a:lnSpc>
                <a:spcPct val="100000"/>
              </a:lnSpc>
              <a:spcBef>
                <a:spcPts val="0"/>
              </a:spcBef>
              <a:spcAft>
                <a:spcPts val="0"/>
              </a:spcAft>
              <a:buClr>
                <a:schemeClr val="dk1"/>
              </a:buClr>
              <a:buSzPts val="1400"/>
              <a:buFont typeface="Calibri"/>
              <a:buNone/>
              <a:defRPr/>
            </a:lvl6pPr>
            <a:lvl7pPr lvl="6" algn="l" rtl="0">
              <a:lnSpc>
                <a:spcPct val="100000"/>
              </a:lnSpc>
              <a:spcBef>
                <a:spcPts val="0"/>
              </a:spcBef>
              <a:spcAft>
                <a:spcPts val="0"/>
              </a:spcAft>
              <a:buClr>
                <a:schemeClr val="dk1"/>
              </a:buClr>
              <a:buSzPts val="1400"/>
              <a:buFont typeface="Calibri"/>
              <a:buNone/>
              <a:defRPr/>
            </a:lvl7pPr>
            <a:lvl8pPr lvl="7" algn="l" rtl="0">
              <a:lnSpc>
                <a:spcPct val="100000"/>
              </a:lnSpc>
              <a:spcBef>
                <a:spcPts val="0"/>
              </a:spcBef>
              <a:spcAft>
                <a:spcPts val="0"/>
              </a:spcAft>
              <a:buClr>
                <a:schemeClr val="dk1"/>
              </a:buClr>
              <a:buSzPts val="1400"/>
              <a:buFont typeface="Calibri"/>
              <a:buNone/>
              <a:defRPr/>
            </a:lvl8pPr>
            <a:lvl9pPr lvl="8" algn="l" rtl="0">
              <a:lnSpc>
                <a:spcPct val="100000"/>
              </a:lnSpc>
              <a:spcBef>
                <a:spcPts val="0"/>
              </a:spcBef>
              <a:spcAft>
                <a:spcPts val="0"/>
              </a:spcAft>
              <a:buClr>
                <a:schemeClr val="dk1"/>
              </a:buClr>
              <a:buSzPts val="1400"/>
              <a:buFont typeface="Calibri"/>
              <a:buNone/>
              <a:defRPr/>
            </a:lvl9pPr>
          </a:lstStyle>
          <a:p>
            <a:endParaRPr/>
          </a:p>
        </p:txBody>
      </p:sp>
      <p:sp>
        <p:nvSpPr>
          <p:cNvPr id="626" name="Google Shape;626;g8f4b096e74_0_751"/>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627" name="Google Shape;627;g8f4b096e74_0_751"/>
          <p:cNvPicPr preferRelativeResize="0"/>
          <p:nvPr/>
        </p:nvPicPr>
        <p:blipFill rotWithShape="1">
          <a:blip r:embed="rId2">
            <a:alphaModFix/>
          </a:blip>
          <a:srcRect/>
          <a:stretch/>
        </p:blipFill>
        <p:spPr>
          <a:xfrm>
            <a:off x="628650" y="546100"/>
            <a:ext cx="3259768" cy="4033990"/>
          </a:xfrm>
          <a:prstGeom prst="rect">
            <a:avLst/>
          </a:prstGeom>
          <a:noFill/>
          <a:ln>
            <a:noFill/>
          </a:ln>
        </p:spPr>
      </p:pic>
      <p:sp>
        <p:nvSpPr>
          <p:cNvPr id="628" name="Google Shape;628;g8f4b096e74_0_751"/>
          <p:cNvSpPr txBox="1"/>
          <p:nvPr/>
        </p:nvSpPr>
        <p:spPr>
          <a:xfrm>
            <a:off x="971550" y="1260629"/>
            <a:ext cx="2553000" cy="1580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800" b="0" i="0" u="none" strike="noStrike" cap="none">
              <a:solidFill>
                <a:schemeClr val="dk1"/>
              </a:solidFill>
              <a:latin typeface="Calibri"/>
              <a:ea typeface="Calibri"/>
              <a:cs typeface="Calibri"/>
              <a:sym typeface="Calibri"/>
            </a:endParaRPr>
          </a:p>
        </p:txBody>
      </p:sp>
      <p:pic>
        <p:nvPicPr>
          <p:cNvPr id="629" name="Google Shape;629;g8f4b096e74_0_751"/>
          <p:cNvPicPr preferRelativeResize="0"/>
          <p:nvPr/>
        </p:nvPicPr>
        <p:blipFill rotWithShape="1">
          <a:blip r:embed="rId2">
            <a:alphaModFix/>
          </a:blip>
          <a:srcRect/>
          <a:stretch/>
        </p:blipFill>
        <p:spPr>
          <a:xfrm>
            <a:off x="628650" y="546100"/>
            <a:ext cx="3259768" cy="4033990"/>
          </a:xfrm>
          <a:prstGeom prst="rect">
            <a:avLst/>
          </a:prstGeom>
          <a:noFill/>
          <a:ln>
            <a:noFill/>
          </a:ln>
        </p:spPr>
      </p:pic>
      <p:sp>
        <p:nvSpPr>
          <p:cNvPr id="630" name="Google Shape;630;g8f4b096e74_0_751"/>
          <p:cNvSpPr txBox="1"/>
          <p:nvPr/>
        </p:nvSpPr>
        <p:spPr>
          <a:xfrm>
            <a:off x="971550" y="1260629"/>
            <a:ext cx="2553000" cy="1580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800" b="0" i="0" u="none" strike="noStrike" cap="none">
              <a:solidFill>
                <a:schemeClr val="dk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631"/>
        <p:cNvGrpSpPr/>
        <p:nvPr/>
      </p:nvGrpSpPr>
      <p:grpSpPr>
        <a:xfrm>
          <a:off x="0" y="0"/>
          <a:ext cx="0" cy="0"/>
          <a:chOff x="0" y="0"/>
          <a:chExt cx="0" cy="0"/>
        </a:xfrm>
      </p:grpSpPr>
      <p:sp>
        <p:nvSpPr>
          <p:cNvPr id="632" name="Google Shape;632;g8f4b096e74_0_759"/>
          <p:cNvSpPr/>
          <p:nvPr/>
        </p:nvSpPr>
        <p:spPr>
          <a:xfrm>
            <a:off x="-431" y="0"/>
            <a:ext cx="9144000" cy="5143500"/>
          </a:xfrm>
          <a:prstGeom prst="rect">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33" name="Google Shape;633;g8f4b096e74_0_759"/>
          <p:cNvSpPr txBox="1">
            <a:spLocks noGrp="1"/>
          </p:cNvSpPr>
          <p:nvPr>
            <p:ph type="title"/>
          </p:nvPr>
        </p:nvSpPr>
        <p:spPr>
          <a:xfrm>
            <a:off x="630238" y="544498"/>
            <a:ext cx="5990700" cy="56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3600"/>
              <a:buFont typeface="Arial"/>
              <a:buNone/>
              <a:defRPr sz="36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4" name="Google Shape;634;g8f4b096e74_0_759"/>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5" name="Google Shape;635;g8f4b096e74_0_759"/>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36" name="Google Shape;636;g8f4b096e74_0_759"/>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637" name="Google Shape;637;g8f4b096e74_0_759"/>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638" name="Google Shape;638;g8f4b096e74_0_759"/>
          <p:cNvSpPr/>
          <p:nvPr/>
        </p:nvSpPr>
        <p:spPr>
          <a:xfrm>
            <a:off x="0" y="0"/>
            <a:ext cx="9144000" cy="5143500"/>
          </a:xfrm>
          <a:prstGeom prst="rect">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39" name="Google Shape;639;g8f4b096e74_0_759"/>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2 Line Title, Infographics and Caption">
  <p:cSld name="2_2 Line Title, Infographics and Caption">
    <p:spTree>
      <p:nvGrpSpPr>
        <p:cNvPr id="1" name="Shape 640"/>
        <p:cNvGrpSpPr/>
        <p:nvPr/>
      </p:nvGrpSpPr>
      <p:grpSpPr>
        <a:xfrm>
          <a:off x="0" y="0"/>
          <a:ext cx="0" cy="0"/>
          <a:chOff x="0" y="0"/>
          <a:chExt cx="0" cy="0"/>
        </a:xfrm>
      </p:grpSpPr>
      <p:sp>
        <p:nvSpPr>
          <p:cNvPr id="641" name="Google Shape;641;g8f4b096e74_0_768"/>
          <p:cNvSpPr/>
          <p:nvPr/>
        </p:nvSpPr>
        <p:spPr>
          <a:xfrm>
            <a:off x="-1" y="600076"/>
            <a:ext cx="9144000" cy="45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642" name="Google Shape;642;g8f4b096e74_0_768"/>
          <p:cNvSpPr/>
          <p:nvPr/>
        </p:nvSpPr>
        <p:spPr>
          <a:xfrm>
            <a:off x="-3" y="-20049"/>
            <a:ext cx="9144000" cy="5143500"/>
          </a:xfrm>
          <a:prstGeom prst="rect">
            <a:avLst/>
          </a:prstGeom>
          <a:blipFill rotWithShape="1">
            <a:blip r:embed="rId2">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643" name="Google Shape;643;g8f4b096e74_0_768"/>
          <p:cNvSpPr>
            <a:spLocks noGrp="1"/>
          </p:cNvSpPr>
          <p:nvPr>
            <p:ph type="pic" idx="2"/>
          </p:nvPr>
        </p:nvSpPr>
        <p:spPr>
          <a:xfrm>
            <a:off x="-2" y="-12112"/>
            <a:ext cx="9144000" cy="51477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44" name="Google Shape;644;g8f4b096e74_0_768"/>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45" name="Google Shape;645;g8f4b096e74_0_768"/>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46" name="Google Shape;646;g8f4b096e74_0_768"/>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647" name="Google Shape;647;g8f4b096e74_0_768"/>
          <p:cNvSpPr txBox="1">
            <a:spLocks noGrp="1"/>
          </p:cNvSpPr>
          <p:nvPr>
            <p:ph type="body" idx="1"/>
          </p:nvPr>
        </p:nvSpPr>
        <p:spPr>
          <a:xfrm>
            <a:off x="3213848" y="3489722"/>
            <a:ext cx="5355000" cy="837000"/>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750"/>
              </a:spcBef>
              <a:spcAft>
                <a:spcPts val="0"/>
              </a:spcAft>
              <a:buClr>
                <a:schemeClr val="dk1"/>
              </a:buClr>
              <a:buSzPts val="1200"/>
              <a:buFont typeface="Arial"/>
              <a:buChar char="•"/>
              <a:defRPr sz="12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648" name="Google Shape;648;g8f4b096e74_0_768"/>
          <p:cNvPicPr preferRelativeResize="0"/>
          <p:nvPr/>
        </p:nvPicPr>
        <p:blipFill rotWithShape="1">
          <a:blip r:embed="rId3">
            <a:alphaModFix/>
          </a:blip>
          <a:srcRect/>
          <a:stretch/>
        </p:blipFill>
        <p:spPr>
          <a:xfrm>
            <a:off x="3213847" y="2234762"/>
            <a:ext cx="5373513" cy="1110800"/>
          </a:xfrm>
          <a:prstGeom prst="rect">
            <a:avLst/>
          </a:prstGeom>
          <a:noFill/>
          <a:ln>
            <a:noFill/>
          </a:ln>
        </p:spPr>
      </p:pic>
      <p:sp>
        <p:nvSpPr>
          <p:cNvPr id="649" name="Google Shape;649;g8f4b096e74_0_768"/>
          <p:cNvSpPr txBox="1"/>
          <p:nvPr/>
        </p:nvSpPr>
        <p:spPr>
          <a:xfrm>
            <a:off x="642167" y="610235"/>
            <a:ext cx="5493300" cy="8643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F5333F"/>
              </a:buClr>
              <a:buSzPts val="3600"/>
              <a:buFont typeface="Arial"/>
              <a:buNone/>
            </a:pPr>
            <a:r>
              <a:rPr lang="en-IN" sz="3600" b="0" i="0" u="none" strike="noStrike" cap="none">
                <a:solidFill>
                  <a:srgbClr val="F5333F"/>
                </a:solidFill>
                <a:latin typeface="Arial"/>
                <a:ea typeface="Arial"/>
                <a:cs typeface="Arial"/>
                <a:sym typeface="Arial"/>
              </a:rPr>
              <a:t>Click to add Title</a:t>
            </a:r>
            <a:endParaRPr sz="3600" b="0" i="0" u="none" strike="noStrike" cap="none">
              <a:solidFill>
                <a:srgbClr val="F5333F"/>
              </a:solidFill>
              <a:latin typeface="Arial"/>
              <a:ea typeface="Arial"/>
              <a:cs typeface="Arial"/>
              <a:sym typeface="Arial"/>
            </a:endParaRPr>
          </a:p>
        </p:txBody>
      </p:sp>
      <p:sp>
        <p:nvSpPr>
          <p:cNvPr id="650" name="Google Shape;650;g8f4b096e74_0_768"/>
          <p:cNvSpPr/>
          <p:nvPr/>
        </p:nvSpPr>
        <p:spPr>
          <a:xfrm>
            <a:off x="11718595" y="3690308"/>
            <a:ext cx="870" cy="1071"/>
          </a:xfrm>
          <a:custGeom>
            <a:avLst/>
            <a:gdLst/>
            <a:ahLst/>
            <a:cxnLst/>
            <a:rect l="l" t="t" r="r" b="b"/>
            <a:pathLst>
              <a:path w="870" h="1071" extrusionOk="0">
                <a:moveTo>
                  <a:pt x="0" y="0"/>
                </a:moveTo>
                <a:lnTo>
                  <a:pt x="870" y="0"/>
                </a:lnTo>
                <a:lnTo>
                  <a:pt x="870" y="1071"/>
                </a:lnTo>
                <a:lnTo>
                  <a:pt x="0" y="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_2 Line Title and Content">
  <p:cSld name="1_2 Line Title and Content">
    <p:spTree>
      <p:nvGrpSpPr>
        <p:cNvPr id="1" name="Shape 651"/>
        <p:cNvGrpSpPr/>
        <p:nvPr/>
      </p:nvGrpSpPr>
      <p:grpSpPr>
        <a:xfrm>
          <a:off x="0" y="0"/>
          <a:ext cx="0" cy="0"/>
          <a:chOff x="0" y="0"/>
          <a:chExt cx="0" cy="0"/>
        </a:xfrm>
      </p:grpSpPr>
      <p:sp>
        <p:nvSpPr>
          <p:cNvPr id="652" name="Google Shape;652;g8f4b096e74_0_779"/>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53" name="Google Shape;653;g8f4b096e74_0_779"/>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654" name="Google Shape;654;g8f4b096e74_0_779"/>
          <p:cNvSpPr txBox="1">
            <a:spLocks noGrp="1"/>
          </p:cNvSpPr>
          <p:nvPr>
            <p:ph type="body" idx="1"/>
          </p:nvPr>
        </p:nvSpPr>
        <p:spPr>
          <a:xfrm>
            <a:off x="3303588" y="1816100"/>
            <a:ext cx="5265600" cy="2619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55" name="Google Shape;655;g8f4b096e74_0_779"/>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656" name="Google Shape;656;g8f4b096e74_0_779"/>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657" name="Google Shape;657;g8f4b096e74_0_779"/>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658"/>
        <p:cNvGrpSpPr/>
        <p:nvPr/>
      </p:nvGrpSpPr>
      <p:grpSpPr>
        <a:xfrm>
          <a:off x="0" y="0"/>
          <a:ext cx="0" cy="0"/>
          <a:chOff x="0" y="0"/>
          <a:chExt cx="0" cy="0"/>
        </a:xfrm>
      </p:grpSpPr>
      <p:sp>
        <p:nvSpPr>
          <p:cNvPr id="659" name="Google Shape;659;g8f4b096e74_0_786"/>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chemeClr val="dk1"/>
              </a:buClr>
              <a:buSzPts val="4500"/>
              <a:buFont typeface="Arial"/>
              <a:buNone/>
              <a:defRPr sz="45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60" name="Google Shape;660;g8f4b096e74_0_786"/>
          <p:cNvSpPr txBox="1">
            <a:spLocks noGrp="1"/>
          </p:cNvSpPr>
          <p:nvPr>
            <p:ph type="subTitle" idx="1"/>
          </p:nvPr>
        </p:nvSpPr>
        <p:spPr>
          <a:xfrm>
            <a:off x="1143000" y="2701528"/>
            <a:ext cx="6858000" cy="12417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661" name="Google Shape;661;g8f4b096e74_0_786"/>
          <p:cNvSpPr txBox="1">
            <a:spLocks noGrp="1"/>
          </p:cNvSpPr>
          <p:nvPr>
            <p:ph type="dt" idx="10"/>
          </p:nvPr>
        </p:nvSpPr>
        <p:spPr>
          <a:xfrm>
            <a:off x="663921" y="4653887"/>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E72D40"/>
              </a:buClr>
              <a:buSzPts val="1400"/>
              <a:buFont typeface="Proxima Nova"/>
              <a:buNone/>
              <a:defRPr>
                <a:solidFill>
                  <a:srgbClr val="E72D40"/>
                </a:solidFill>
              </a:defRPr>
            </a:lvl1pPr>
            <a:lvl2pPr lvl="1" algn="l" rtl="0">
              <a:lnSpc>
                <a:spcPct val="100000"/>
              </a:lnSpc>
              <a:spcBef>
                <a:spcPts val="0"/>
              </a:spcBef>
              <a:spcAft>
                <a:spcPts val="0"/>
              </a:spcAft>
              <a:buClr>
                <a:schemeClr val="dk1"/>
              </a:buClr>
              <a:buSzPts val="1400"/>
              <a:buFont typeface="Calibri"/>
              <a:buNone/>
              <a:defRPr/>
            </a:lvl2pPr>
            <a:lvl3pPr lvl="2" algn="l" rtl="0">
              <a:lnSpc>
                <a:spcPct val="100000"/>
              </a:lnSpc>
              <a:spcBef>
                <a:spcPts val="0"/>
              </a:spcBef>
              <a:spcAft>
                <a:spcPts val="0"/>
              </a:spcAft>
              <a:buClr>
                <a:schemeClr val="dk1"/>
              </a:buClr>
              <a:buSzPts val="1400"/>
              <a:buFont typeface="Calibri"/>
              <a:buNone/>
              <a:defRPr/>
            </a:lvl3pPr>
            <a:lvl4pPr lvl="3" algn="l" rtl="0">
              <a:lnSpc>
                <a:spcPct val="100000"/>
              </a:lnSpc>
              <a:spcBef>
                <a:spcPts val="0"/>
              </a:spcBef>
              <a:spcAft>
                <a:spcPts val="0"/>
              </a:spcAft>
              <a:buClr>
                <a:schemeClr val="dk1"/>
              </a:buClr>
              <a:buSzPts val="1400"/>
              <a:buFont typeface="Calibri"/>
              <a:buNone/>
              <a:defRPr/>
            </a:lvl4pPr>
            <a:lvl5pPr lvl="4" algn="l" rtl="0">
              <a:lnSpc>
                <a:spcPct val="100000"/>
              </a:lnSpc>
              <a:spcBef>
                <a:spcPts val="0"/>
              </a:spcBef>
              <a:spcAft>
                <a:spcPts val="0"/>
              </a:spcAft>
              <a:buClr>
                <a:schemeClr val="dk1"/>
              </a:buClr>
              <a:buSzPts val="1400"/>
              <a:buFont typeface="Calibri"/>
              <a:buNone/>
              <a:defRPr/>
            </a:lvl5pPr>
            <a:lvl6pPr lvl="5" algn="l" rtl="0">
              <a:lnSpc>
                <a:spcPct val="100000"/>
              </a:lnSpc>
              <a:spcBef>
                <a:spcPts val="0"/>
              </a:spcBef>
              <a:spcAft>
                <a:spcPts val="0"/>
              </a:spcAft>
              <a:buClr>
                <a:schemeClr val="dk1"/>
              </a:buClr>
              <a:buSzPts val="1400"/>
              <a:buFont typeface="Calibri"/>
              <a:buNone/>
              <a:defRPr/>
            </a:lvl6pPr>
            <a:lvl7pPr lvl="6" algn="l" rtl="0">
              <a:lnSpc>
                <a:spcPct val="100000"/>
              </a:lnSpc>
              <a:spcBef>
                <a:spcPts val="0"/>
              </a:spcBef>
              <a:spcAft>
                <a:spcPts val="0"/>
              </a:spcAft>
              <a:buClr>
                <a:schemeClr val="dk1"/>
              </a:buClr>
              <a:buSzPts val="1400"/>
              <a:buFont typeface="Calibri"/>
              <a:buNone/>
              <a:defRPr/>
            </a:lvl7pPr>
            <a:lvl8pPr lvl="7" algn="l" rtl="0">
              <a:lnSpc>
                <a:spcPct val="100000"/>
              </a:lnSpc>
              <a:spcBef>
                <a:spcPts val="0"/>
              </a:spcBef>
              <a:spcAft>
                <a:spcPts val="0"/>
              </a:spcAft>
              <a:buClr>
                <a:schemeClr val="dk1"/>
              </a:buClr>
              <a:buSzPts val="1400"/>
              <a:buFont typeface="Calibri"/>
              <a:buNone/>
              <a:defRPr/>
            </a:lvl8pPr>
            <a:lvl9pPr lvl="8" algn="l" rtl="0">
              <a:lnSpc>
                <a:spcPct val="100000"/>
              </a:lnSpc>
              <a:spcBef>
                <a:spcPts val="0"/>
              </a:spcBef>
              <a:spcAft>
                <a:spcPts val="0"/>
              </a:spcAft>
              <a:buClr>
                <a:schemeClr val="dk1"/>
              </a:buClr>
              <a:buSzPts val="1400"/>
              <a:buFont typeface="Calibri"/>
              <a:buNone/>
              <a:defRPr/>
            </a:lvl9pPr>
          </a:lstStyle>
          <a:p>
            <a:endParaRPr/>
          </a:p>
        </p:txBody>
      </p:sp>
      <p:sp>
        <p:nvSpPr>
          <p:cNvPr id="662" name="Google Shape;662;g8f4b096e74_0_786"/>
          <p:cNvSpPr txBox="1">
            <a:spLocks noGrp="1"/>
          </p:cNvSpPr>
          <p:nvPr>
            <p:ph type="sldNum" idx="12"/>
          </p:nvPr>
        </p:nvSpPr>
        <p:spPr>
          <a:xfrm>
            <a:off x="6616976" y="4012406"/>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663" name="Google Shape;663;g8f4b096e74_0_786"/>
          <p:cNvSpPr/>
          <p:nvPr/>
        </p:nvSpPr>
        <p:spPr>
          <a:xfrm>
            <a:off x="0" y="0"/>
            <a:ext cx="9144000" cy="46539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pic>
        <p:nvPicPr>
          <p:cNvPr id="664" name="Google Shape;664;g8f4b096e74_0_786"/>
          <p:cNvPicPr preferRelativeResize="0"/>
          <p:nvPr/>
        </p:nvPicPr>
        <p:blipFill rotWithShape="1">
          <a:blip r:embed="rId2">
            <a:alphaModFix/>
          </a:blip>
          <a:srcRect/>
          <a:stretch/>
        </p:blipFill>
        <p:spPr>
          <a:xfrm>
            <a:off x="663922" y="571887"/>
            <a:ext cx="2057401" cy="548993"/>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_2 Line Title and Content">
  <p:cSld name="2_2 Line Title and Content">
    <p:spTree>
      <p:nvGrpSpPr>
        <p:cNvPr id="1" name="Shape 665"/>
        <p:cNvGrpSpPr/>
        <p:nvPr/>
      </p:nvGrpSpPr>
      <p:grpSpPr>
        <a:xfrm>
          <a:off x="0" y="0"/>
          <a:ext cx="0" cy="0"/>
          <a:chOff x="0" y="0"/>
          <a:chExt cx="0" cy="0"/>
        </a:xfrm>
      </p:grpSpPr>
      <p:sp>
        <p:nvSpPr>
          <p:cNvPr id="666" name="Google Shape;666;g8f4b096e74_0_793"/>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888888"/>
              </a:buClr>
              <a:buSzPts val="1400"/>
              <a:buFont typeface="Proxima Nova"/>
              <a:buNone/>
              <a:defRPr/>
            </a:lvl1pPr>
            <a:lvl2pPr lvl="1" algn="l" rtl="0">
              <a:lnSpc>
                <a:spcPct val="100000"/>
              </a:lnSpc>
              <a:spcBef>
                <a:spcPts val="0"/>
              </a:spcBef>
              <a:spcAft>
                <a:spcPts val="0"/>
              </a:spcAft>
              <a:buClr>
                <a:schemeClr val="dk1"/>
              </a:buClr>
              <a:buSzPts val="1400"/>
              <a:buFont typeface="Calibri"/>
              <a:buNone/>
              <a:defRPr/>
            </a:lvl2pPr>
            <a:lvl3pPr lvl="2" algn="l" rtl="0">
              <a:lnSpc>
                <a:spcPct val="100000"/>
              </a:lnSpc>
              <a:spcBef>
                <a:spcPts val="0"/>
              </a:spcBef>
              <a:spcAft>
                <a:spcPts val="0"/>
              </a:spcAft>
              <a:buClr>
                <a:schemeClr val="dk1"/>
              </a:buClr>
              <a:buSzPts val="1400"/>
              <a:buFont typeface="Calibri"/>
              <a:buNone/>
              <a:defRPr/>
            </a:lvl3pPr>
            <a:lvl4pPr lvl="3" algn="l" rtl="0">
              <a:lnSpc>
                <a:spcPct val="100000"/>
              </a:lnSpc>
              <a:spcBef>
                <a:spcPts val="0"/>
              </a:spcBef>
              <a:spcAft>
                <a:spcPts val="0"/>
              </a:spcAft>
              <a:buClr>
                <a:schemeClr val="dk1"/>
              </a:buClr>
              <a:buSzPts val="1400"/>
              <a:buFont typeface="Calibri"/>
              <a:buNone/>
              <a:defRPr/>
            </a:lvl4pPr>
            <a:lvl5pPr lvl="4" algn="l" rtl="0">
              <a:lnSpc>
                <a:spcPct val="100000"/>
              </a:lnSpc>
              <a:spcBef>
                <a:spcPts val="0"/>
              </a:spcBef>
              <a:spcAft>
                <a:spcPts val="0"/>
              </a:spcAft>
              <a:buClr>
                <a:schemeClr val="dk1"/>
              </a:buClr>
              <a:buSzPts val="1400"/>
              <a:buFont typeface="Calibri"/>
              <a:buNone/>
              <a:defRPr/>
            </a:lvl5pPr>
            <a:lvl6pPr lvl="5" algn="l" rtl="0">
              <a:lnSpc>
                <a:spcPct val="100000"/>
              </a:lnSpc>
              <a:spcBef>
                <a:spcPts val="0"/>
              </a:spcBef>
              <a:spcAft>
                <a:spcPts val="0"/>
              </a:spcAft>
              <a:buClr>
                <a:schemeClr val="dk1"/>
              </a:buClr>
              <a:buSzPts val="1400"/>
              <a:buFont typeface="Calibri"/>
              <a:buNone/>
              <a:defRPr/>
            </a:lvl6pPr>
            <a:lvl7pPr lvl="6" algn="l" rtl="0">
              <a:lnSpc>
                <a:spcPct val="100000"/>
              </a:lnSpc>
              <a:spcBef>
                <a:spcPts val="0"/>
              </a:spcBef>
              <a:spcAft>
                <a:spcPts val="0"/>
              </a:spcAft>
              <a:buClr>
                <a:schemeClr val="dk1"/>
              </a:buClr>
              <a:buSzPts val="1400"/>
              <a:buFont typeface="Calibri"/>
              <a:buNone/>
              <a:defRPr/>
            </a:lvl7pPr>
            <a:lvl8pPr lvl="7" algn="l" rtl="0">
              <a:lnSpc>
                <a:spcPct val="100000"/>
              </a:lnSpc>
              <a:spcBef>
                <a:spcPts val="0"/>
              </a:spcBef>
              <a:spcAft>
                <a:spcPts val="0"/>
              </a:spcAft>
              <a:buClr>
                <a:schemeClr val="dk1"/>
              </a:buClr>
              <a:buSzPts val="1400"/>
              <a:buFont typeface="Calibri"/>
              <a:buNone/>
              <a:defRPr/>
            </a:lvl8pPr>
            <a:lvl9pPr lvl="8" algn="l" rtl="0">
              <a:lnSpc>
                <a:spcPct val="100000"/>
              </a:lnSpc>
              <a:spcBef>
                <a:spcPts val="0"/>
              </a:spcBef>
              <a:spcAft>
                <a:spcPts val="0"/>
              </a:spcAft>
              <a:buClr>
                <a:schemeClr val="dk1"/>
              </a:buClr>
              <a:buSzPts val="1400"/>
              <a:buFont typeface="Calibri"/>
              <a:buNone/>
              <a:defRPr/>
            </a:lvl9pPr>
          </a:lstStyle>
          <a:p>
            <a:endParaRPr/>
          </a:p>
        </p:txBody>
      </p:sp>
      <p:sp>
        <p:nvSpPr>
          <p:cNvPr id="667" name="Google Shape;667;g8f4b096e74_0_79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668" name="Google Shape;668;g8f4b096e74_0_793"/>
          <p:cNvSpPr txBox="1">
            <a:spLocks noGrp="1"/>
          </p:cNvSpPr>
          <p:nvPr>
            <p:ph type="body" idx="1"/>
          </p:nvPr>
        </p:nvSpPr>
        <p:spPr>
          <a:xfrm>
            <a:off x="3303588" y="1816100"/>
            <a:ext cx="5265600" cy="2619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69" name="Google Shape;669;g8f4b096e74_0_793"/>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670" name="Google Shape;670;g8f4b096e74_0_793"/>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671" name="Google Shape;671;g8f4b096e74_0_793"/>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2 Line Title and Content">
  <p:cSld name="1_2 Line Title and Content">
    <p:spTree>
      <p:nvGrpSpPr>
        <p:cNvPr id="1" name="Shape 38"/>
        <p:cNvGrpSpPr/>
        <p:nvPr/>
      </p:nvGrpSpPr>
      <p:grpSpPr>
        <a:xfrm>
          <a:off x="0" y="0"/>
          <a:ext cx="0" cy="0"/>
          <a:chOff x="0" y="0"/>
          <a:chExt cx="0" cy="0"/>
        </a:xfrm>
      </p:grpSpPr>
      <p:sp>
        <p:nvSpPr>
          <p:cNvPr id="39" name="Google Shape;39;p3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41" name="Google Shape;41;p38"/>
          <p:cNvSpPr txBox="1">
            <a:spLocks noGrp="1"/>
          </p:cNvSpPr>
          <p:nvPr>
            <p:ph type="body" idx="1"/>
          </p:nvPr>
        </p:nvSpPr>
        <p:spPr>
          <a:xfrm>
            <a:off x="3303588" y="1816100"/>
            <a:ext cx="5265737" cy="26193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2" name="Google Shape;42;p38"/>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3" name="Google Shape;43;p38"/>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4" name="Google Shape;44;p38"/>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2 Line Title, Infographics and Caption">
  <p:cSld name="3_2 Line Title, Infographics and Caption">
    <p:spTree>
      <p:nvGrpSpPr>
        <p:cNvPr id="1" name="Shape 672"/>
        <p:cNvGrpSpPr/>
        <p:nvPr/>
      </p:nvGrpSpPr>
      <p:grpSpPr>
        <a:xfrm>
          <a:off x="0" y="0"/>
          <a:ext cx="0" cy="0"/>
          <a:chOff x="0" y="0"/>
          <a:chExt cx="0" cy="0"/>
        </a:xfrm>
      </p:grpSpPr>
      <p:sp>
        <p:nvSpPr>
          <p:cNvPr id="673" name="Google Shape;673;g8f4b096e74_0_800"/>
          <p:cNvSpPr/>
          <p:nvPr/>
        </p:nvSpPr>
        <p:spPr>
          <a:xfrm>
            <a:off x="-1" y="600076"/>
            <a:ext cx="9144000" cy="45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674" name="Google Shape;674;g8f4b096e74_0_800"/>
          <p:cNvSpPr/>
          <p:nvPr/>
        </p:nvSpPr>
        <p:spPr>
          <a:xfrm>
            <a:off x="-3" y="-20049"/>
            <a:ext cx="9144000" cy="5143500"/>
          </a:xfrm>
          <a:prstGeom prst="rect">
            <a:avLst/>
          </a:prstGeom>
          <a:blipFill rotWithShape="1">
            <a:blip r:embed="rId2">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675" name="Google Shape;675;g8f4b096e74_0_800"/>
          <p:cNvSpPr>
            <a:spLocks noGrp="1"/>
          </p:cNvSpPr>
          <p:nvPr>
            <p:ph type="pic" idx="2"/>
          </p:nvPr>
        </p:nvSpPr>
        <p:spPr>
          <a:xfrm>
            <a:off x="-2" y="-12112"/>
            <a:ext cx="9144000" cy="51477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76" name="Google Shape;676;g8f4b096e74_0_800"/>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77" name="Google Shape;677;g8f4b096e74_0_800"/>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888888"/>
              </a:buClr>
              <a:buSzPts val="1400"/>
              <a:buFont typeface="Proxima Nova"/>
              <a:buNone/>
              <a:defRPr/>
            </a:lvl1pPr>
            <a:lvl2pPr lvl="1" algn="l" rtl="0">
              <a:lnSpc>
                <a:spcPct val="100000"/>
              </a:lnSpc>
              <a:spcBef>
                <a:spcPts val="0"/>
              </a:spcBef>
              <a:spcAft>
                <a:spcPts val="0"/>
              </a:spcAft>
              <a:buClr>
                <a:schemeClr val="dk1"/>
              </a:buClr>
              <a:buSzPts val="1400"/>
              <a:buFont typeface="Calibri"/>
              <a:buNone/>
              <a:defRPr/>
            </a:lvl2pPr>
            <a:lvl3pPr lvl="2" algn="l" rtl="0">
              <a:lnSpc>
                <a:spcPct val="100000"/>
              </a:lnSpc>
              <a:spcBef>
                <a:spcPts val="0"/>
              </a:spcBef>
              <a:spcAft>
                <a:spcPts val="0"/>
              </a:spcAft>
              <a:buClr>
                <a:schemeClr val="dk1"/>
              </a:buClr>
              <a:buSzPts val="1400"/>
              <a:buFont typeface="Calibri"/>
              <a:buNone/>
              <a:defRPr/>
            </a:lvl3pPr>
            <a:lvl4pPr lvl="3" algn="l" rtl="0">
              <a:lnSpc>
                <a:spcPct val="100000"/>
              </a:lnSpc>
              <a:spcBef>
                <a:spcPts val="0"/>
              </a:spcBef>
              <a:spcAft>
                <a:spcPts val="0"/>
              </a:spcAft>
              <a:buClr>
                <a:schemeClr val="dk1"/>
              </a:buClr>
              <a:buSzPts val="1400"/>
              <a:buFont typeface="Calibri"/>
              <a:buNone/>
              <a:defRPr/>
            </a:lvl4pPr>
            <a:lvl5pPr lvl="4" algn="l" rtl="0">
              <a:lnSpc>
                <a:spcPct val="100000"/>
              </a:lnSpc>
              <a:spcBef>
                <a:spcPts val="0"/>
              </a:spcBef>
              <a:spcAft>
                <a:spcPts val="0"/>
              </a:spcAft>
              <a:buClr>
                <a:schemeClr val="dk1"/>
              </a:buClr>
              <a:buSzPts val="1400"/>
              <a:buFont typeface="Calibri"/>
              <a:buNone/>
              <a:defRPr/>
            </a:lvl5pPr>
            <a:lvl6pPr lvl="5" algn="l" rtl="0">
              <a:lnSpc>
                <a:spcPct val="100000"/>
              </a:lnSpc>
              <a:spcBef>
                <a:spcPts val="0"/>
              </a:spcBef>
              <a:spcAft>
                <a:spcPts val="0"/>
              </a:spcAft>
              <a:buClr>
                <a:schemeClr val="dk1"/>
              </a:buClr>
              <a:buSzPts val="1400"/>
              <a:buFont typeface="Calibri"/>
              <a:buNone/>
              <a:defRPr/>
            </a:lvl6pPr>
            <a:lvl7pPr lvl="6" algn="l" rtl="0">
              <a:lnSpc>
                <a:spcPct val="100000"/>
              </a:lnSpc>
              <a:spcBef>
                <a:spcPts val="0"/>
              </a:spcBef>
              <a:spcAft>
                <a:spcPts val="0"/>
              </a:spcAft>
              <a:buClr>
                <a:schemeClr val="dk1"/>
              </a:buClr>
              <a:buSzPts val="1400"/>
              <a:buFont typeface="Calibri"/>
              <a:buNone/>
              <a:defRPr/>
            </a:lvl7pPr>
            <a:lvl8pPr lvl="7" algn="l" rtl="0">
              <a:lnSpc>
                <a:spcPct val="100000"/>
              </a:lnSpc>
              <a:spcBef>
                <a:spcPts val="0"/>
              </a:spcBef>
              <a:spcAft>
                <a:spcPts val="0"/>
              </a:spcAft>
              <a:buClr>
                <a:schemeClr val="dk1"/>
              </a:buClr>
              <a:buSzPts val="1400"/>
              <a:buFont typeface="Calibri"/>
              <a:buNone/>
              <a:defRPr/>
            </a:lvl8pPr>
            <a:lvl9pPr lvl="8" algn="l" rtl="0">
              <a:lnSpc>
                <a:spcPct val="100000"/>
              </a:lnSpc>
              <a:spcBef>
                <a:spcPts val="0"/>
              </a:spcBef>
              <a:spcAft>
                <a:spcPts val="0"/>
              </a:spcAft>
              <a:buClr>
                <a:schemeClr val="dk1"/>
              </a:buClr>
              <a:buSzPts val="1400"/>
              <a:buFont typeface="Calibri"/>
              <a:buNone/>
              <a:defRPr/>
            </a:lvl9pPr>
          </a:lstStyle>
          <a:p>
            <a:endParaRPr/>
          </a:p>
        </p:txBody>
      </p:sp>
      <p:sp>
        <p:nvSpPr>
          <p:cNvPr id="678" name="Google Shape;678;g8f4b096e74_0_800"/>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679" name="Google Shape;679;g8f4b096e74_0_800"/>
          <p:cNvSpPr txBox="1">
            <a:spLocks noGrp="1"/>
          </p:cNvSpPr>
          <p:nvPr>
            <p:ph type="body" idx="1"/>
          </p:nvPr>
        </p:nvSpPr>
        <p:spPr>
          <a:xfrm>
            <a:off x="3213848" y="3489722"/>
            <a:ext cx="5355000" cy="837000"/>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750"/>
              </a:spcBef>
              <a:spcAft>
                <a:spcPts val="0"/>
              </a:spcAft>
              <a:buClr>
                <a:schemeClr val="dk1"/>
              </a:buClr>
              <a:buSzPts val="1200"/>
              <a:buFont typeface="Arial"/>
              <a:buChar char="•"/>
              <a:defRPr sz="12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680" name="Google Shape;680;g8f4b096e74_0_800"/>
          <p:cNvPicPr preferRelativeResize="0"/>
          <p:nvPr/>
        </p:nvPicPr>
        <p:blipFill rotWithShape="1">
          <a:blip r:embed="rId3">
            <a:alphaModFix/>
          </a:blip>
          <a:srcRect/>
          <a:stretch/>
        </p:blipFill>
        <p:spPr>
          <a:xfrm>
            <a:off x="3213847" y="2234762"/>
            <a:ext cx="5373513" cy="1110800"/>
          </a:xfrm>
          <a:prstGeom prst="rect">
            <a:avLst/>
          </a:prstGeom>
          <a:noFill/>
          <a:ln>
            <a:noFill/>
          </a:ln>
        </p:spPr>
      </p:pic>
      <p:sp>
        <p:nvSpPr>
          <p:cNvPr id="681" name="Google Shape;681;g8f4b096e74_0_800"/>
          <p:cNvSpPr txBox="1"/>
          <p:nvPr/>
        </p:nvSpPr>
        <p:spPr>
          <a:xfrm>
            <a:off x="642167" y="610235"/>
            <a:ext cx="5493300" cy="8643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F5333F"/>
              </a:buClr>
              <a:buSzPts val="3600"/>
              <a:buFont typeface="Arial"/>
              <a:buNone/>
            </a:pPr>
            <a:r>
              <a:rPr lang="en-IN" sz="3600" b="0" i="0" u="none" strike="noStrike" cap="none">
                <a:solidFill>
                  <a:srgbClr val="F5333F"/>
                </a:solidFill>
                <a:latin typeface="Arial"/>
                <a:ea typeface="Arial"/>
                <a:cs typeface="Arial"/>
                <a:sym typeface="Arial"/>
              </a:rPr>
              <a:t>Click to add Title</a:t>
            </a:r>
            <a:endParaRPr sz="3600" b="0" i="0" u="none" strike="noStrike" cap="none">
              <a:solidFill>
                <a:srgbClr val="F5333F"/>
              </a:solidFill>
              <a:latin typeface="Arial"/>
              <a:ea typeface="Arial"/>
              <a:cs typeface="Arial"/>
              <a:sym typeface="Arial"/>
            </a:endParaRPr>
          </a:p>
        </p:txBody>
      </p:sp>
      <p:sp>
        <p:nvSpPr>
          <p:cNvPr id="682" name="Google Shape;682;g8f4b096e74_0_800"/>
          <p:cNvSpPr/>
          <p:nvPr/>
        </p:nvSpPr>
        <p:spPr>
          <a:xfrm>
            <a:off x="11718595" y="3690308"/>
            <a:ext cx="870" cy="1071"/>
          </a:xfrm>
          <a:custGeom>
            <a:avLst/>
            <a:gdLst/>
            <a:ahLst/>
            <a:cxnLst/>
            <a:rect l="l" t="t" r="r" b="b"/>
            <a:pathLst>
              <a:path w="870" h="1071" extrusionOk="0">
                <a:moveTo>
                  <a:pt x="0" y="0"/>
                </a:moveTo>
                <a:lnTo>
                  <a:pt x="870" y="0"/>
                </a:lnTo>
                <a:lnTo>
                  <a:pt x="870" y="1071"/>
                </a:lnTo>
                <a:lnTo>
                  <a:pt x="0" y="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5_Section Header">
  <p:cSld name="6_Section Header">
    <p:spTree>
      <p:nvGrpSpPr>
        <p:cNvPr id="1" name="Shape 683"/>
        <p:cNvGrpSpPr/>
        <p:nvPr/>
      </p:nvGrpSpPr>
      <p:grpSpPr>
        <a:xfrm>
          <a:off x="0" y="0"/>
          <a:ext cx="0" cy="0"/>
          <a:chOff x="0" y="0"/>
          <a:chExt cx="0" cy="0"/>
        </a:xfrm>
      </p:grpSpPr>
      <p:sp>
        <p:nvSpPr>
          <p:cNvPr id="684" name="Google Shape;684;g8f4b096e74_0_811"/>
          <p:cNvSpPr/>
          <p:nvPr/>
        </p:nvSpPr>
        <p:spPr>
          <a:xfrm>
            <a:off x="0" y="0"/>
            <a:ext cx="9144000" cy="30312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685" name="Google Shape;685;g8f4b096e74_0_811"/>
          <p:cNvSpPr/>
          <p:nvPr/>
        </p:nvSpPr>
        <p:spPr>
          <a:xfrm>
            <a:off x="629841" y="2556933"/>
            <a:ext cx="7891800" cy="8265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grpSp>
        <p:nvGrpSpPr>
          <p:cNvPr id="686" name="Google Shape;686;g8f4b096e74_0_811"/>
          <p:cNvGrpSpPr/>
          <p:nvPr/>
        </p:nvGrpSpPr>
        <p:grpSpPr>
          <a:xfrm>
            <a:off x="994825" y="3020941"/>
            <a:ext cx="775092" cy="174782"/>
            <a:chOff x="1326382" y="4041646"/>
            <a:chExt cx="2597494" cy="653145"/>
          </a:xfrm>
        </p:grpSpPr>
        <p:sp>
          <p:nvSpPr>
            <p:cNvPr id="687" name="Google Shape;687;g8f4b096e74_0_811"/>
            <p:cNvSpPr/>
            <p:nvPr/>
          </p:nvSpPr>
          <p:spPr>
            <a:xfrm>
              <a:off x="1326382" y="4041646"/>
              <a:ext cx="653100" cy="653100"/>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688" name="Google Shape;688;g8f4b096e74_0_811"/>
            <p:cNvSpPr/>
            <p:nvPr/>
          </p:nvSpPr>
          <p:spPr>
            <a:xfrm>
              <a:off x="1974500" y="4041646"/>
              <a:ext cx="653100" cy="653100"/>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689" name="Google Shape;689;g8f4b096e74_0_811"/>
            <p:cNvSpPr/>
            <p:nvPr/>
          </p:nvSpPr>
          <p:spPr>
            <a:xfrm>
              <a:off x="2622617" y="4041646"/>
              <a:ext cx="653100" cy="653100"/>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690" name="Google Shape;690;g8f4b096e74_0_811"/>
            <p:cNvSpPr/>
            <p:nvPr/>
          </p:nvSpPr>
          <p:spPr>
            <a:xfrm>
              <a:off x="3270737" y="4041646"/>
              <a:ext cx="653100" cy="653100"/>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691" name="Google Shape;691;g8f4b096e74_0_811"/>
            <p:cNvSpPr/>
            <p:nvPr/>
          </p:nvSpPr>
          <p:spPr>
            <a:xfrm>
              <a:off x="3597306" y="4041650"/>
              <a:ext cx="326570" cy="653141"/>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grpSp>
      <p:sp>
        <p:nvSpPr>
          <p:cNvPr id="692" name="Google Shape;692;g8f4b096e74_0_811"/>
          <p:cNvSpPr txBox="1">
            <a:spLocks noGrp="1"/>
          </p:cNvSpPr>
          <p:nvPr>
            <p:ph type="body" idx="1"/>
          </p:nvPr>
        </p:nvSpPr>
        <p:spPr>
          <a:xfrm>
            <a:off x="1029406" y="2721203"/>
            <a:ext cx="846600" cy="249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93" name="Google Shape;693;g8f4b096e74_0_811"/>
          <p:cNvSpPr txBox="1">
            <a:spLocks noGrp="1"/>
          </p:cNvSpPr>
          <p:nvPr>
            <p:ph type="body" idx="2"/>
          </p:nvPr>
        </p:nvSpPr>
        <p:spPr>
          <a:xfrm>
            <a:off x="1921844" y="3016014"/>
            <a:ext cx="946500" cy="18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94" name="Google Shape;694;g8f4b096e74_0_811"/>
          <p:cNvSpPr txBox="1">
            <a:spLocks noGrp="1"/>
          </p:cNvSpPr>
          <p:nvPr>
            <p:ph type="body" idx="3"/>
          </p:nvPr>
        </p:nvSpPr>
        <p:spPr>
          <a:xfrm>
            <a:off x="2868429" y="3714682"/>
            <a:ext cx="2471700" cy="131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95" name="Google Shape;695;g8f4b096e74_0_811"/>
          <p:cNvSpPr txBox="1">
            <a:spLocks noGrp="1"/>
          </p:cNvSpPr>
          <p:nvPr>
            <p:ph type="dt" idx="10"/>
          </p:nvPr>
        </p:nvSpPr>
        <p:spPr>
          <a:xfrm>
            <a:off x="636742"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888888"/>
              </a:buClr>
              <a:buSzPts val="1400"/>
              <a:buFont typeface="Proxima Nova"/>
              <a:buNone/>
              <a:defRPr/>
            </a:lvl1pPr>
            <a:lvl2pPr lvl="1" algn="l" rtl="0">
              <a:lnSpc>
                <a:spcPct val="100000"/>
              </a:lnSpc>
              <a:spcBef>
                <a:spcPts val="0"/>
              </a:spcBef>
              <a:spcAft>
                <a:spcPts val="0"/>
              </a:spcAft>
              <a:buClr>
                <a:schemeClr val="dk1"/>
              </a:buClr>
              <a:buSzPts val="1400"/>
              <a:buFont typeface="Calibri"/>
              <a:buNone/>
              <a:defRPr/>
            </a:lvl2pPr>
            <a:lvl3pPr lvl="2" algn="l" rtl="0">
              <a:lnSpc>
                <a:spcPct val="100000"/>
              </a:lnSpc>
              <a:spcBef>
                <a:spcPts val="0"/>
              </a:spcBef>
              <a:spcAft>
                <a:spcPts val="0"/>
              </a:spcAft>
              <a:buClr>
                <a:schemeClr val="dk1"/>
              </a:buClr>
              <a:buSzPts val="1400"/>
              <a:buFont typeface="Calibri"/>
              <a:buNone/>
              <a:defRPr/>
            </a:lvl3pPr>
            <a:lvl4pPr lvl="3" algn="l" rtl="0">
              <a:lnSpc>
                <a:spcPct val="100000"/>
              </a:lnSpc>
              <a:spcBef>
                <a:spcPts val="0"/>
              </a:spcBef>
              <a:spcAft>
                <a:spcPts val="0"/>
              </a:spcAft>
              <a:buClr>
                <a:schemeClr val="dk1"/>
              </a:buClr>
              <a:buSzPts val="1400"/>
              <a:buFont typeface="Calibri"/>
              <a:buNone/>
              <a:defRPr/>
            </a:lvl4pPr>
            <a:lvl5pPr lvl="4" algn="l" rtl="0">
              <a:lnSpc>
                <a:spcPct val="100000"/>
              </a:lnSpc>
              <a:spcBef>
                <a:spcPts val="0"/>
              </a:spcBef>
              <a:spcAft>
                <a:spcPts val="0"/>
              </a:spcAft>
              <a:buClr>
                <a:schemeClr val="dk1"/>
              </a:buClr>
              <a:buSzPts val="1400"/>
              <a:buFont typeface="Calibri"/>
              <a:buNone/>
              <a:defRPr/>
            </a:lvl5pPr>
            <a:lvl6pPr lvl="5" algn="l" rtl="0">
              <a:lnSpc>
                <a:spcPct val="100000"/>
              </a:lnSpc>
              <a:spcBef>
                <a:spcPts val="0"/>
              </a:spcBef>
              <a:spcAft>
                <a:spcPts val="0"/>
              </a:spcAft>
              <a:buClr>
                <a:schemeClr val="dk1"/>
              </a:buClr>
              <a:buSzPts val="1400"/>
              <a:buFont typeface="Calibri"/>
              <a:buNone/>
              <a:defRPr/>
            </a:lvl6pPr>
            <a:lvl7pPr lvl="6" algn="l" rtl="0">
              <a:lnSpc>
                <a:spcPct val="100000"/>
              </a:lnSpc>
              <a:spcBef>
                <a:spcPts val="0"/>
              </a:spcBef>
              <a:spcAft>
                <a:spcPts val="0"/>
              </a:spcAft>
              <a:buClr>
                <a:schemeClr val="dk1"/>
              </a:buClr>
              <a:buSzPts val="1400"/>
              <a:buFont typeface="Calibri"/>
              <a:buNone/>
              <a:defRPr/>
            </a:lvl7pPr>
            <a:lvl8pPr lvl="7" algn="l" rtl="0">
              <a:lnSpc>
                <a:spcPct val="100000"/>
              </a:lnSpc>
              <a:spcBef>
                <a:spcPts val="0"/>
              </a:spcBef>
              <a:spcAft>
                <a:spcPts val="0"/>
              </a:spcAft>
              <a:buClr>
                <a:schemeClr val="dk1"/>
              </a:buClr>
              <a:buSzPts val="1400"/>
              <a:buFont typeface="Calibri"/>
              <a:buNone/>
              <a:defRPr/>
            </a:lvl8pPr>
            <a:lvl9pPr lvl="8" algn="l" rtl="0">
              <a:lnSpc>
                <a:spcPct val="100000"/>
              </a:lnSpc>
              <a:spcBef>
                <a:spcPts val="0"/>
              </a:spcBef>
              <a:spcAft>
                <a:spcPts val="0"/>
              </a:spcAft>
              <a:buClr>
                <a:schemeClr val="dk1"/>
              </a:buClr>
              <a:buSzPts val="1400"/>
              <a:buFont typeface="Calibri"/>
              <a:buNone/>
              <a:defRPr/>
            </a:lvl9pPr>
          </a:lstStyle>
          <a:p>
            <a:endParaRPr/>
          </a:p>
        </p:txBody>
      </p:sp>
      <p:sp>
        <p:nvSpPr>
          <p:cNvPr id="696" name="Google Shape;696;g8f4b096e74_0_811"/>
          <p:cNvSpPr txBox="1">
            <a:spLocks noGrp="1"/>
          </p:cNvSpPr>
          <p:nvPr>
            <p:ph type="sldNum" idx="12"/>
          </p:nvPr>
        </p:nvSpPr>
        <p:spPr>
          <a:xfrm>
            <a:off x="6466042"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697" name="Google Shape;697;g8f4b096e74_0_811"/>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698" name="Google Shape;698;g8f4b096e74_0_811"/>
          <p:cNvSpPr/>
          <p:nvPr/>
        </p:nvSpPr>
        <p:spPr>
          <a:xfrm>
            <a:off x="0" y="0"/>
            <a:ext cx="9144000" cy="30312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699" name="Google Shape;699;g8f4b096e74_0_811"/>
          <p:cNvSpPr/>
          <p:nvPr/>
        </p:nvSpPr>
        <p:spPr>
          <a:xfrm>
            <a:off x="629841" y="2535239"/>
            <a:ext cx="7939200" cy="8484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grpSp>
        <p:nvGrpSpPr>
          <p:cNvPr id="700" name="Google Shape;700;g8f4b096e74_0_811"/>
          <p:cNvGrpSpPr/>
          <p:nvPr/>
        </p:nvGrpSpPr>
        <p:grpSpPr>
          <a:xfrm>
            <a:off x="923702" y="3020941"/>
            <a:ext cx="775092" cy="174782"/>
            <a:chOff x="1326382" y="4041646"/>
            <a:chExt cx="2597494" cy="653145"/>
          </a:xfrm>
        </p:grpSpPr>
        <p:sp>
          <p:nvSpPr>
            <p:cNvPr id="701" name="Google Shape;701;g8f4b096e74_0_811"/>
            <p:cNvSpPr/>
            <p:nvPr/>
          </p:nvSpPr>
          <p:spPr>
            <a:xfrm>
              <a:off x="1326382" y="4041646"/>
              <a:ext cx="653100" cy="653100"/>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702" name="Google Shape;702;g8f4b096e74_0_811"/>
            <p:cNvSpPr/>
            <p:nvPr/>
          </p:nvSpPr>
          <p:spPr>
            <a:xfrm>
              <a:off x="1974500" y="4041646"/>
              <a:ext cx="653100" cy="653100"/>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703" name="Google Shape;703;g8f4b096e74_0_811"/>
            <p:cNvSpPr/>
            <p:nvPr/>
          </p:nvSpPr>
          <p:spPr>
            <a:xfrm>
              <a:off x="2622617" y="4041646"/>
              <a:ext cx="653100" cy="653100"/>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704" name="Google Shape;704;g8f4b096e74_0_811"/>
            <p:cNvSpPr/>
            <p:nvPr/>
          </p:nvSpPr>
          <p:spPr>
            <a:xfrm>
              <a:off x="3270737" y="4041646"/>
              <a:ext cx="653100" cy="653100"/>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705" name="Google Shape;705;g8f4b096e74_0_811"/>
            <p:cNvSpPr/>
            <p:nvPr/>
          </p:nvSpPr>
          <p:spPr>
            <a:xfrm>
              <a:off x="3597306" y="4041650"/>
              <a:ext cx="326570" cy="653141"/>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grpSp>
      <p:sp>
        <p:nvSpPr>
          <p:cNvPr id="706" name="Google Shape;706;g8f4b096e74_0_811"/>
          <p:cNvSpPr txBox="1">
            <a:spLocks noGrp="1"/>
          </p:cNvSpPr>
          <p:nvPr>
            <p:ph type="body" idx="4"/>
          </p:nvPr>
        </p:nvSpPr>
        <p:spPr>
          <a:xfrm>
            <a:off x="958283" y="2721203"/>
            <a:ext cx="846600" cy="249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07" name="Google Shape;707;g8f4b096e74_0_811"/>
          <p:cNvSpPr txBox="1">
            <a:spLocks noGrp="1"/>
          </p:cNvSpPr>
          <p:nvPr>
            <p:ph type="body" idx="5"/>
          </p:nvPr>
        </p:nvSpPr>
        <p:spPr>
          <a:xfrm>
            <a:off x="1850721" y="3016014"/>
            <a:ext cx="946500" cy="18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08" name="Google Shape;708;g8f4b096e74_0_811"/>
          <p:cNvSpPr txBox="1">
            <a:spLocks noGrp="1"/>
          </p:cNvSpPr>
          <p:nvPr>
            <p:ph type="title"/>
          </p:nvPr>
        </p:nvSpPr>
        <p:spPr>
          <a:xfrm>
            <a:off x="630238" y="600075"/>
            <a:ext cx="6246900" cy="444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3600"/>
              <a:buFont typeface="Arial"/>
              <a:buNone/>
              <a:defRPr>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709" name="Google Shape;709;g8f4b096e74_0_811"/>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2210">
          <p15:clr>
            <a:srgbClr val="FBAE40"/>
          </p15:clr>
        </p15:guide>
        <p15:guide id="3" orient="horz" pos="2130">
          <p15:clr>
            <a:srgbClr val="FBAE40"/>
          </p15:clr>
        </p15:guide>
        <p15:guide id="4" orient="horz" pos="1597">
          <p15:clr>
            <a:srgbClr val="FBAE40"/>
          </p15:clr>
        </p15:guide>
        <p15:guide id="5" orient="horz" pos="2641">
          <p15:clr>
            <a:srgbClr val="FBAE40"/>
          </p15:clr>
        </p15:guide>
        <p15:guide id="6" pos="1134">
          <p15:clr>
            <a:srgbClr val="FBAE40"/>
          </p15:clr>
        </p15:guide>
        <p15:guide id="7" pos="4332">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Title and TImeline Infographic">
  <p:cSld name="1_Title and TImeline Infographic">
    <p:spTree>
      <p:nvGrpSpPr>
        <p:cNvPr id="1" name="Shape 710"/>
        <p:cNvGrpSpPr/>
        <p:nvPr/>
      </p:nvGrpSpPr>
      <p:grpSpPr>
        <a:xfrm>
          <a:off x="0" y="0"/>
          <a:ext cx="0" cy="0"/>
          <a:chOff x="0" y="0"/>
          <a:chExt cx="0" cy="0"/>
        </a:xfrm>
      </p:grpSpPr>
      <p:sp>
        <p:nvSpPr>
          <p:cNvPr id="711" name="Google Shape;711;g8f4b096e74_0_838"/>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888888"/>
              </a:buClr>
              <a:buSzPts val="1400"/>
              <a:buFont typeface="Proxima Nova"/>
              <a:buNone/>
              <a:defRPr/>
            </a:lvl1pPr>
            <a:lvl2pPr lvl="1" algn="l" rtl="0">
              <a:lnSpc>
                <a:spcPct val="100000"/>
              </a:lnSpc>
              <a:spcBef>
                <a:spcPts val="0"/>
              </a:spcBef>
              <a:spcAft>
                <a:spcPts val="0"/>
              </a:spcAft>
              <a:buClr>
                <a:schemeClr val="dk1"/>
              </a:buClr>
              <a:buSzPts val="1400"/>
              <a:buFont typeface="Calibri"/>
              <a:buNone/>
              <a:defRPr/>
            </a:lvl2pPr>
            <a:lvl3pPr lvl="2" algn="l" rtl="0">
              <a:lnSpc>
                <a:spcPct val="100000"/>
              </a:lnSpc>
              <a:spcBef>
                <a:spcPts val="0"/>
              </a:spcBef>
              <a:spcAft>
                <a:spcPts val="0"/>
              </a:spcAft>
              <a:buClr>
                <a:schemeClr val="dk1"/>
              </a:buClr>
              <a:buSzPts val="1400"/>
              <a:buFont typeface="Calibri"/>
              <a:buNone/>
              <a:defRPr/>
            </a:lvl3pPr>
            <a:lvl4pPr lvl="3" algn="l" rtl="0">
              <a:lnSpc>
                <a:spcPct val="100000"/>
              </a:lnSpc>
              <a:spcBef>
                <a:spcPts val="0"/>
              </a:spcBef>
              <a:spcAft>
                <a:spcPts val="0"/>
              </a:spcAft>
              <a:buClr>
                <a:schemeClr val="dk1"/>
              </a:buClr>
              <a:buSzPts val="1400"/>
              <a:buFont typeface="Calibri"/>
              <a:buNone/>
              <a:defRPr/>
            </a:lvl4pPr>
            <a:lvl5pPr lvl="4" algn="l" rtl="0">
              <a:lnSpc>
                <a:spcPct val="100000"/>
              </a:lnSpc>
              <a:spcBef>
                <a:spcPts val="0"/>
              </a:spcBef>
              <a:spcAft>
                <a:spcPts val="0"/>
              </a:spcAft>
              <a:buClr>
                <a:schemeClr val="dk1"/>
              </a:buClr>
              <a:buSzPts val="1400"/>
              <a:buFont typeface="Calibri"/>
              <a:buNone/>
              <a:defRPr/>
            </a:lvl5pPr>
            <a:lvl6pPr lvl="5" algn="l" rtl="0">
              <a:lnSpc>
                <a:spcPct val="100000"/>
              </a:lnSpc>
              <a:spcBef>
                <a:spcPts val="0"/>
              </a:spcBef>
              <a:spcAft>
                <a:spcPts val="0"/>
              </a:spcAft>
              <a:buClr>
                <a:schemeClr val="dk1"/>
              </a:buClr>
              <a:buSzPts val="1400"/>
              <a:buFont typeface="Calibri"/>
              <a:buNone/>
              <a:defRPr/>
            </a:lvl6pPr>
            <a:lvl7pPr lvl="6" algn="l" rtl="0">
              <a:lnSpc>
                <a:spcPct val="100000"/>
              </a:lnSpc>
              <a:spcBef>
                <a:spcPts val="0"/>
              </a:spcBef>
              <a:spcAft>
                <a:spcPts val="0"/>
              </a:spcAft>
              <a:buClr>
                <a:schemeClr val="dk1"/>
              </a:buClr>
              <a:buSzPts val="1400"/>
              <a:buFont typeface="Calibri"/>
              <a:buNone/>
              <a:defRPr/>
            </a:lvl7pPr>
            <a:lvl8pPr lvl="7" algn="l" rtl="0">
              <a:lnSpc>
                <a:spcPct val="100000"/>
              </a:lnSpc>
              <a:spcBef>
                <a:spcPts val="0"/>
              </a:spcBef>
              <a:spcAft>
                <a:spcPts val="0"/>
              </a:spcAft>
              <a:buClr>
                <a:schemeClr val="dk1"/>
              </a:buClr>
              <a:buSzPts val="1400"/>
              <a:buFont typeface="Calibri"/>
              <a:buNone/>
              <a:defRPr/>
            </a:lvl8pPr>
            <a:lvl9pPr lvl="8" algn="l" rtl="0">
              <a:lnSpc>
                <a:spcPct val="100000"/>
              </a:lnSpc>
              <a:spcBef>
                <a:spcPts val="0"/>
              </a:spcBef>
              <a:spcAft>
                <a:spcPts val="0"/>
              </a:spcAft>
              <a:buClr>
                <a:schemeClr val="dk1"/>
              </a:buClr>
              <a:buSzPts val="1400"/>
              <a:buFont typeface="Calibri"/>
              <a:buNone/>
              <a:defRPr/>
            </a:lvl9pPr>
          </a:lstStyle>
          <a:p>
            <a:endParaRPr/>
          </a:p>
        </p:txBody>
      </p:sp>
      <p:sp>
        <p:nvSpPr>
          <p:cNvPr id="712" name="Google Shape;712;g8f4b096e74_0_838"/>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713" name="Google Shape;713;g8f4b096e74_0_838"/>
          <p:cNvPicPr preferRelativeResize="0"/>
          <p:nvPr/>
        </p:nvPicPr>
        <p:blipFill rotWithShape="1">
          <a:blip r:embed="rId2">
            <a:alphaModFix/>
          </a:blip>
          <a:srcRect/>
          <a:stretch/>
        </p:blipFill>
        <p:spPr>
          <a:xfrm rot="10800000" flipH="1">
            <a:off x="632499" y="2973622"/>
            <a:ext cx="7691175" cy="667936"/>
          </a:xfrm>
          <a:prstGeom prst="rect">
            <a:avLst/>
          </a:prstGeom>
          <a:noFill/>
          <a:ln>
            <a:noFill/>
          </a:ln>
        </p:spPr>
      </p:pic>
      <p:sp>
        <p:nvSpPr>
          <p:cNvPr id="714" name="Google Shape;714;g8f4b096e74_0_838"/>
          <p:cNvSpPr txBox="1">
            <a:spLocks noGrp="1"/>
          </p:cNvSpPr>
          <p:nvPr>
            <p:ph type="body" idx="1"/>
          </p:nvPr>
        </p:nvSpPr>
        <p:spPr>
          <a:xfrm>
            <a:off x="991750" y="1746401"/>
            <a:ext cx="740400" cy="249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2000"/>
              <a:buFont typeface="Arial"/>
              <a:buNone/>
              <a:defRPr sz="20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15" name="Google Shape;715;g8f4b096e74_0_838"/>
          <p:cNvSpPr txBox="1">
            <a:spLocks noGrp="1"/>
          </p:cNvSpPr>
          <p:nvPr>
            <p:ph type="body" idx="2"/>
          </p:nvPr>
        </p:nvSpPr>
        <p:spPr>
          <a:xfrm>
            <a:off x="991750" y="2056441"/>
            <a:ext cx="13248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100"/>
              <a:buFont typeface="Arial"/>
              <a:buNone/>
              <a:defRPr sz="11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16" name="Google Shape;716;g8f4b096e74_0_838"/>
          <p:cNvSpPr txBox="1">
            <a:spLocks noGrp="1"/>
          </p:cNvSpPr>
          <p:nvPr>
            <p:ph type="body" idx="3"/>
          </p:nvPr>
        </p:nvSpPr>
        <p:spPr>
          <a:xfrm>
            <a:off x="991750" y="2281691"/>
            <a:ext cx="11496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17" name="Google Shape;717;g8f4b096e74_0_838"/>
          <p:cNvSpPr txBox="1">
            <a:spLocks noGrp="1"/>
          </p:cNvSpPr>
          <p:nvPr>
            <p:ph type="body" idx="4"/>
          </p:nvPr>
        </p:nvSpPr>
        <p:spPr>
          <a:xfrm>
            <a:off x="2440487" y="1746401"/>
            <a:ext cx="740400" cy="249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18" name="Google Shape;718;g8f4b096e74_0_838"/>
          <p:cNvSpPr txBox="1">
            <a:spLocks noGrp="1"/>
          </p:cNvSpPr>
          <p:nvPr>
            <p:ph type="body" idx="5"/>
          </p:nvPr>
        </p:nvSpPr>
        <p:spPr>
          <a:xfrm>
            <a:off x="2440487" y="2056441"/>
            <a:ext cx="13248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19" name="Google Shape;719;g8f4b096e74_0_838"/>
          <p:cNvSpPr txBox="1">
            <a:spLocks noGrp="1"/>
          </p:cNvSpPr>
          <p:nvPr>
            <p:ph type="body" idx="6"/>
          </p:nvPr>
        </p:nvSpPr>
        <p:spPr>
          <a:xfrm>
            <a:off x="2440487" y="2281691"/>
            <a:ext cx="11496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0" name="Google Shape;720;g8f4b096e74_0_838"/>
          <p:cNvSpPr txBox="1">
            <a:spLocks noGrp="1"/>
          </p:cNvSpPr>
          <p:nvPr>
            <p:ph type="body" idx="7"/>
          </p:nvPr>
        </p:nvSpPr>
        <p:spPr>
          <a:xfrm>
            <a:off x="3892297" y="1746401"/>
            <a:ext cx="740400" cy="249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2000"/>
              <a:buFont typeface="Arial"/>
              <a:buNone/>
              <a:defRPr sz="2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1" name="Google Shape;721;g8f4b096e74_0_838"/>
          <p:cNvSpPr txBox="1">
            <a:spLocks noGrp="1"/>
          </p:cNvSpPr>
          <p:nvPr>
            <p:ph type="body" idx="8"/>
          </p:nvPr>
        </p:nvSpPr>
        <p:spPr>
          <a:xfrm>
            <a:off x="3892297" y="2056441"/>
            <a:ext cx="13248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100"/>
              <a:buFont typeface="Arial"/>
              <a:buNone/>
              <a:defRPr sz="11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2" name="Google Shape;722;g8f4b096e74_0_838"/>
          <p:cNvSpPr txBox="1">
            <a:spLocks noGrp="1"/>
          </p:cNvSpPr>
          <p:nvPr>
            <p:ph type="body" idx="9"/>
          </p:nvPr>
        </p:nvSpPr>
        <p:spPr>
          <a:xfrm>
            <a:off x="3892297" y="2281691"/>
            <a:ext cx="11496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3" name="Google Shape;723;g8f4b096e74_0_838"/>
          <p:cNvSpPr txBox="1">
            <a:spLocks noGrp="1"/>
          </p:cNvSpPr>
          <p:nvPr>
            <p:ph type="body" idx="13"/>
          </p:nvPr>
        </p:nvSpPr>
        <p:spPr>
          <a:xfrm>
            <a:off x="5326899" y="1746401"/>
            <a:ext cx="740400" cy="249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4" name="Google Shape;724;g8f4b096e74_0_838"/>
          <p:cNvSpPr txBox="1">
            <a:spLocks noGrp="1"/>
          </p:cNvSpPr>
          <p:nvPr>
            <p:ph type="body" idx="14"/>
          </p:nvPr>
        </p:nvSpPr>
        <p:spPr>
          <a:xfrm>
            <a:off x="5326899" y="2056441"/>
            <a:ext cx="13248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1100"/>
              <a:buFont typeface="Arial"/>
              <a:buNone/>
              <a:defRPr sz="11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5" name="Google Shape;725;g8f4b096e74_0_838"/>
          <p:cNvSpPr txBox="1">
            <a:spLocks noGrp="1"/>
          </p:cNvSpPr>
          <p:nvPr>
            <p:ph type="body" idx="15"/>
          </p:nvPr>
        </p:nvSpPr>
        <p:spPr>
          <a:xfrm>
            <a:off x="5326899" y="2281691"/>
            <a:ext cx="11496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6" name="Google Shape;726;g8f4b096e74_0_838"/>
          <p:cNvSpPr txBox="1">
            <a:spLocks noGrp="1"/>
          </p:cNvSpPr>
          <p:nvPr>
            <p:ph type="body" idx="16"/>
          </p:nvPr>
        </p:nvSpPr>
        <p:spPr>
          <a:xfrm>
            <a:off x="6735161" y="1746401"/>
            <a:ext cx="740400" cy="249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7" name="Google Shape;727;g8f4b096e74_0_838"/>
          <p:cNvSpPr txBox="1">
            <a:spLocks noGrp="1"/>
          </p:cNvSpPr>
          <p:nvPr>
            <p:ph type="body" idx="17"/>
          </p:nvPr>
        </p:nvSpPr>
        <p:spPr>
          <a:xfrm>
            <a:off x="6735161" y="2056441"/>
            <a:ext cx="13248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8" name="Google Shape;728;g8f4b096e74_0_838"/>
          <p:cNvSpPr txBox="1">
            <a:spLocks noGrp="1"/>
          </p:cNvSpPr>
          <p:nvPr>
            <p:ph type="body" idx="18"/>
          </p:nvPr>
        </p:nvSpPr>
        <p:spPr>
          <a:xfrm>
            <a:off x="6735161" y="2281691"/>
            <a:ext cx="11496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9" name="Google Shape;729;g8f4b096e74_0_838"/>
          <p:cNvSpPr txBox="1">
            <a:spLocks noGrp="1"/>
          </p:cNvSpPr>
          <p:nvPr>
            <p:ph type="body" idx="19"/>
          </p:nvPr>
        </p:nvSpPr>
        <p:spPr>
          <a:xfrm>
            <a:off x="904066" y="3531649"/>
            <a:ext cx="1324800" cy="349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30" name="Google Shape;730;g8f4b096e74_0_838"/>
          <p:cNvSpPr txBox="1">
            <a:spLocks noGrp="1"/>
          </p:cNvSpPr>
          <p:nvPr>
            <p:ph type="body" idx="20"/>
          </p:nvPr>
        </p:nvSpPr>
        <p:spPr>
          <a:xfrm>
            <a:off x="2352802" y="3531649"/>
            <a:ext cx="1353000" cy="349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31" name="Google Shape;731;g8f4b096e74_0_838"/>
          <p:cNvSpPr txBox="1">
            <a:spLocks noGrp="1"/>
          </p:cNvSpPr>
          <p:nvPr>
            <p:ph type="body" idx="21"/>
          </p:nvPr>
        </p:nvSpPr>
        <p:spPr>
          <a:xfrm>
            <a:off x="3829621" y="3531648"/>
            <a:ext cx="1353000" cy="349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600"/>
              <a:buFont typeface="Arial"/>
              <a:buNone/>
              <a:defRPr sz="16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32" name="Google Shape;732;g8f4b096e74_0_838"/>
          <p:cNvSpPr txBox="1">
            <a:spLocks noGrp="1"/>
          </p:cNvSpPr>
          <p:nvPr>
            <p:ph type="body" idx="22"/>
          </p:nvPr>
        </p:nvSpPr>
        <p:spPr>
          <a:xfrm>
            <a:off x="5306440" y="3531648"/>
            <a:ext cx="1324800" cy="349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33" name="Google Shape;733;g8f4b096e74_0_838"/>
          <p:cNvSpPr txBox="1">
            <a:spLocks noGrp="1"/>
          </p:cNvSpPr>
          <p:nvPr>
            <p:ph type="body" idx="23"/>
          </p:nvPr>
        </p:nvSpPr>
        <p:spPr>
          <a:xfrm>
            <a:off x="6755176" y="3531647"/>
            <a:ext cx="1353000" cy="349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734" name="Google Shape;734;g8f4b096e74_0_838"/>
          <p:cNvPicPr preferRelativeResize="0"/>
          <p:nvPr/>
        </p:nvPicPr>
        <p:blipFill rotWithShape="1">
          <a:blip r:embed="rId2">
            <a:alphaModFix/>
          </a:blip>
          <a:srcRect/>
          <a:stretch/>
        </p:blipFill>
        <p:spPr>
          <a:xfrm rot="10800000" flipH="1">
            <a:off x="632499" y="2973622"/>
            <a:ext cx="7691175" cy="667936"/>
          </a:xfrm>
          <a:prstGeom prst="rect">
            <a:avLst/>
          </a:prstGeom>
          <a:noFill/>
          <a:ln>
            <a:noFill/>
          </a:ln>
        </p:spPr>
      </p:pic>
      <p:sp>
        <p:nvSpPr>
          <p:cNvPr id="735" name="Google Shape;735;g8f4b096e74_0_838"/>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736" name="Google Shape;736;g8f4b096e74_0_83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737" name="Google Shape;737;g8f4b096e74_0_838"/>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Doughnut Chart">
  <p:cSld name="1_Title and Doughnut Chart">
    <p:spTree>
      <p:nvGrpSpPr>
        <p:cNvPr id="1" name="Shape 738"/>
        <p:cNvGrpSpPr/>
        <p:nvPr/>
      </p:nvGrpSpPr>
      <p:grpSpPr>
        <a:xfrm>
          <a:off x="0" y="0"/>
          <a:ext cx="0" cy="0"/>
          <a:chOff x="0" y="0"/>
          <a:chExt cx="0" cy="0"/>
        </a:xfrm>
      </p:grpSpPr>
      <p:sp>
        <p:nvSpPr>
          <p:cNvPr id="739" name="Google Shape;739;g8f4b096e74_0_866"/>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888888"/>
              </a:buClr>
              <a:buSzPts val="1400"/>
              <a:buFont typeface="Proxima Nova"/>
              <a:buNone/>
              <a:defRPr/>
            </a:lvl1pPr>
            <a:lvl2pPr lvl="1" algn="l" rtl="0">
              <a:lnSpc>
                <a:spcPct val="100000"/>
              </a:lnSpc>
              <a:spcBef>
                <a:spcPts val="0"/>
              </a:spcBef>
              <a:spcAft>
                <a:spcPts val="0"/>
              </a:spcAft>
              <a:buClr>
                <a:schemeClr val="dk1"/>
              </a:buClr>
              <a:buSzPts val="1400"/>
              <a:buFont typeface="Calibri"/>
              <a:buNone/>
              <a:defRPr/>
            </a:lvl2pPr>
            <a:lvl3pPr lvl="2" algn="l" rtl="0">
              <a:lnSpc>
                <a:spcPct val="100000"/>
              </a:lnSpc>
              <a:spcBef>
                <a:spcPts val="0"/>
              </a:spcBef>
              <a:spcAft>
                <a:spcPts val="0"/>
              </a:spcAft>
              <a:buClr>
                <a:schemeClr val="dk1"/>
              </a:buClr>
              <a:buSzPts val="1400"/>
              <a:buFont typeface="Calibri"/>
              <a:buNone/>
              <a:defRPr/>
            </a:lvl3pPr>
            <a:lvl4pPr lvl="3" algn="l" rtl="0">
              <a:lnSpc>
                <a:spcPct val="100000"/>
              </a:lnSpc>
              <a:spcBef>
                <a:spcPts val="0"/>
              </a:spcBef>
              <a:spcAft>
                <a:spcPts val="0"/>
              </a:spcAft>
              <a:buClr>
                <a:schemeClr val="dk1"/>
              </a:buClr>
              <a:buSzPts val="1400"/>
              <a:buFont typeface="Calibri"/>
              <a:buNone/>
              <a:defRPr/>
            </a:lvl4pPr>
            <a:lvl5pPr lvl="4" algn="l" rtl="0">
              <a:lnSpc>
                <a:spcPct val="100000"/>
              </a:lnSpc>
              <a:spcBef>
                <a:spcPts val="0"/>
              </a:spcBef>
              <a:spcAft>
                <a:spcPts val="0"/>
              </a:spcAft>
              <a:buClr>
                <a:schemeClr val="dk1"/>
              </a:buClr>
              <a:buSzPts val="1400"/>
              <a:buFont typeface="Calibri"/>
              <a:buNone/>
              <a:defRPr/>
            </a:lvl5pPr>
            <a:lvl6pPr lvl="5" algn="l" rtl="0">
              <a:lnSpc>
                <a:spcPct val="100000"/>
              </a:lnSpc>
              <a:spcBef>
                <a:spcPts val="0"/>
              </a:spcBef>
              <a:spcAft>
                <a:spcPts val="0"/>
              </a:spcAft>
              <a:buClr>
                <a:schemeClr val="dk1"/>
              </a:buClr>
              <a:buSzPts val="1400"/>
              <a:buFont typeface="Calibri"/>
              <a:buNone/>
              <a:defRPr/>
            </a:lvl6pPr>
            <a:lvl7pPr lvl="6" algn="l" rtl="0">
              <a:lnSpc>
                <a:spcPct val="100000"/>
              </a:lnSpc>
              <a:spcBef>
                <a:spcPts val="0"/>
              </a:spcBef>
              <a:spcAft>
                <a:spcPts val="0"/>
              </a:spcAft>
              <a:buClr>
                <a:schemeClr val="dk1"/>
              </a:buClr>
              <a:buSzPts val="1400"/>
              <a:buFont typeface="Calibri"/>
              <a:buNone/>
              <a:defRPr/>
            </a:lvl7pPr>
            <a:lvl8pPr lvl="7" algn="l" rtl="0">
              <a:lnSpc>
                <a:spcPct val="100000"/>
              </a:lnSpc>
              <a:spcBef>
                <a:spcPts val="0"/>
              </a:spcBef>
              <a:spcAft>
                <a:spcPts val="0"/>
              </a:spcAft>
              <a:buClr>
                <a:schemeClr val="dk1"/>
              </a:buClr>
              <a:buSzPts val="1400"/>
              <a:buFont typeface="Calibri"/>
              <a:buNone/>
              <a:defRPr/>
            </a:lvl8pPr>
            <a:lvl9pPr lvl="8" algn="l" rtl="0">
              <a:lnSpc>
                <a:spcPct val="100000"/>
              </a:lnSpc>
              <a:spcBef>
                <a:spcPts val="0"/>
              </a:spcBef>
              <a:spcAft>
                <a:spcPts val="0"/>
              </a:spcAft>
              <a:buClr>
                <a:schemeClr val="dk1"/>
              </a:buClr>
              <a:buSzPts val="1400"/>
              <a:buFont typeface="Calibri"/>
              <a:buNone/>
              <a:defRPr/>
            </a:lvl9pPr>
          </a:lstStyle>
          <a:p>
            <a:endParaRPr/>
          </a:p>
        </p:txBody>
      </p:sp>
      <p:sp>
        <p:nvSpPr>
          <p:cNvPr id="740" name="Google Shape;740;g8f4b096e74_0_866"/>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741" name="Google Shape;741;g8f4b096e74_0_866"/>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742" name="Google Shape;742;g8f4b096e74_0_866"/>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743" name="Google Shape;743;g8f4b096e74_0_866"/>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Line Chart">
  <p:cSld name="1_Title and Line Chart">
    <p:spTree>
      <p:nvGrpSpPr>
        <p:cNvPr id="1" name="Shape 744"/>
        <p:cNvGrpSpPr/>
        <p:nvPr/>
      </p:nvGrpSpPr>
      <p:grpSpPr>
        <a:xfrm>
          <a:off x="0" y="0"/>
          <a:ext cx="0" cy="0"/>
          <a:chOff x="0" y="0"/>
          <a:chExt cx="0" cy="0"/>
        </a:xfrm>
      </p:grpSpPr>
      <p:sp>
        <p:nvSpPr>
          <p:cNvPr id="745" name="Google Shape;745;g8f4b096e74_0_872"/>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888888"/>
              </a:buClr>
              <a:buSzPts val="1400"/>
              <a:buFont typeface="Proxima Nova"/>
              <a:buNone/>
              <a:defRPr/>
            </a:lvl1pPr>
            <a:lvl2pPr lvl="1" algn="l" rtl="0">
              <a:lnSpc>
                <a:spcPct val="100000"/>
              </a:lnSpc>
              <a:spcBef>
                <a:spcPts val="0"/>
              </a:spcBef>
              <a:spcAft>
                <a:spcPts val="0"/>
              </a:spcAft>
              <a:buClr>
                <a:schemeClr val="dk1"/>
              </a:buClr>
              <a:buSzPts val="1400"/>
              <a:buFont typeface="Calibri"/>
              <a:buNone/>
              <a:defRPr/>
            </a:lvl2pPr>
            <a:lvl3pPr lvl="2" algn="l" rtl="0">
              <a:lnSpc>
                <a:spcPct val="100000"/>
              </a:lnSpc>
              <a:spcBef>
                <a:spcPts val="0"/>
              </a:spcBef>
              <a:spcAft>
                <a:spcPts val="0"/>
              </a:spcAft>
              <a:buClr>
                <a:schemeClr val="dk1"/>
              </a:buClr>
              <a:buSzPts val="1400"/>
              <a:buFont typeface="Calibri"/>
              <a:buNone/>
              <a:defRPr/>
            </a:lvl3pPr>
            <a:lvl4pPr lvl="3" algn="l" rtl="0">
              <a:lnSpc>
                <a:spcPct val="100000"/>
              </a:lnSpc>
              <a:spcBef>
                <a:spcPts val="0"/>
              </a:spcBef>
              <a:spcAft>
                <a:spcPts val="0"/>
              </a:spcAft>
              <a:buClr>
                <a:schemeClr val="dk1"/>
              </a:buClr>
              <a:buSzPts val="1400"/>
              <a:buFont typeface="Calibri"/>
              <a:buNone/>
              <a:defRPr/>
            </a:lvl4pPr>
            <a:lvl5pPr lvl="4" algn="l" rtl="0">
              <a:lnSpc>
                <a:spcPct val="100000"/>
              </a:lnSpc>
              <a:spcBef>
                <a:spcPts val="0"/>
              </a:spcBef>
              <a:spcAft>
                <a:spcPts val="0"/>
              </a:spcAft>
              <a:buClr>
                <a:schemeClr val="dk1"/>
              </a:buClr>
              <a:buSzPts val="1400"/>
              <a:buFont typeface="Calibri"/>
              <a:buNone/>
              <a:defRPr/>
            </a:lvl5pPr>
            <a:lvl6pPr lvl="5" algn="l" rtl="0">
              <a:lnSpc>
                <a:spcPct val="100000"/>
              </a:lnSpc>
              <a:spcBef>
                <a:spcPts val="0"/>
              </a:spcBef>
              <a:spcAft>
                <a:spcPts val="0"/>
              </a:spcAft>
              <a:buClr>
                <a:schemeClr val="dk1"/>
              </a:buClr>
              <a:buSzPts val="1400"/>
              <a:buFont typeface="Calibri"/>
              <a:buNone/>
              <a:defRPr/>
            </a:lvl6pPr>
            <a:lvl7pPr lvl="6" algn="l" rtl="0">
              <a:lnSpc>
                <a:spcPct val="100000"/>
              </a:lnSpc>
              <a:spcBef>
                <a:spcPts val="0"/>
              </a:spcBef>
              <a:spcAft>
                <a:spcPts val="0"/>
              </a:spcAft>
              <a:buClr>
                <a:schemeClr val="dk1"/>
              </a:buClr>
              <a:buSzPts val="1400"/>
              <a:buFont typeface="Calibri"/>
              <a:buNone/>
              <a:defRPr/>
            </a:lvl7pPr>
            <a:lvl8pPr lvl="7" algn="l" rtl="0">
              <a:lnSpc>
                <a:spcPct val="100000"/>
              </a:lnSpc>
              <a:spcBef>
                <a:spcPts val="0"/>
              </a:spcBef>
              <a:spcAft>
                <a:spcPts val="0"/>
              </a:spcAft>
              <a:buClr>
                <a:schemeClr val="dk1"/>
              </a:buClr>
              <a:buSzPts val="1400"/>
              <a:buFont typeface="Calibri"/>
              <a:buNone/>
              <a:defRPr/>
            </a:lvl8pPr>
            <a:lvl9pPr lvl="8" algn="l" rtl="0">
              <a:lnSpc>
                <a:spcPct val="100000"/>
              </a:lnSpc>
              <a:spcBef>
                <a:spcPts val="0"/>
              </a:spcBef>
              <a:spcAft>
                <a:spcPts val="0"/>
              </a:spcAft>
              <a:buClr>
                <a:schemeClr val="dk1"/>
              </a:buClr>
              <a:buSzPts val="1400"/>
              <a:buFont typeface="Calibri"/>
              <a:buNone/>
              <a:defRPr/>
            </a:lvl9pPr>
          </a:lstStyle>
          <a:p>
            <a:endParaRPr/>
          </a:p>
        </p:txBody>
      </p:sp>
      <p:sp>
        <p:nvSpPr>
          <p:cNvPr id="746" name="Google Shape;746;g8f4b096e74_0_872"/>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747" name="Google Shape;747;g8f4b096e74_0_872"/>
          <p:cNvSpPr/>
          <p:nvPr/>
        </p:nvSpPr>
        <p:spPr>
          <a:xfrm>
            <a:off x="3170379" y="4105875"/>
            <a:ext cx="1512300" cy="419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pic>
        <p:nvPicPr>
          <p:cNvPr id="748" name="Google Shape;748;g8f4b096e74_0_872"/>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749" name="Google Shape;749;g8f4b096e74_0_872"/>
          <p:cNvPicPr preferRelativeResize="0"/>
          <p:nvPr/>
        </p:nvPicPr>
        <p:blipFill rotWithShape="1">
          <a:blip r:embed="rId3">
            <a:alphaModFix/>
          </a:blip>
          <a:srcRect/>
          <a:stretch/>
        </p:blipFill>
        <p:spPr>
          <a:xfrm>
            <a:off x="6609469" y="3232411"/>
            <a:ext cx="1333751" cy="431988"/>
          </a:xfrm>
          <a:prstGeom prst="rect">
            <a:avLst/>
          </a:prstGeom>
          <a:noFill/>
          <a:ln>
            <a:noFill/>
          </a:ln>
        </p:spPr>
      </p:pic>
      <p:sp>
        <p:nvSpPr>
          <p:cNvPr id="750" name="Google Shape;750;g8f4b096e74_0_872"/>
          <p:cNvSpPr txBox="1">
            <a:spLocks noGrp="1"/>
          </p:cNvSpPr>
          <p:nvPr>
            <p:ph type="body" idx="1"/>
          </p:nvPr>
        </p:nvSpPr>
        <p:spPr>
          <a:xfrm>
            <a:off x="630238" y="1600199"/>
            <a:ext cx="3182100" cy="3006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51" name="Google Shape;751;g8f4b096e74_0_872"/>
          <p:cNvSpPr txBox="1">
            <a:spLocks noGrp="1"/>
          </p:cNvSpPr>
          <p:nvPr>
            <p:ph type="body" idx="2"/>
          </p:nvPr>
        </p:nvSpPr>
        <p:spPr>
          <a:xfrm>
            <a:off x="5306779" y="3059187"/>
            <a:ext cx="671700" cy="35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52" name="Google Shape;752;g8f4b096e74_0_872"/>
          <p:cNvSpPr txBox="1">
            <a:spLocks noGrp="1"/>
          </p:cNvSpPr>
          <p:nvPr>
            <p:ph type="body" idx="3"/>
          </p:nvPr>
        </p:nvSpPr>
        <p:spPr>
          <a:xfrm>
            <a:off x="6894111" y="3052728"/>
            <a:ext cx="671700" cy="325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53" name="Google Shape;753;g8f4b096e74_0_872"/>
          <p:cNvSpPr txBox="1">
            <a:spLocks noGrp="1"/>
          </p:cNvSpPr>
          <p:nvPr>
            <p:ph type="body" idx="4"/>
          </p:nvPr>
        </p:nvSpPr>
        <p:spPr>
          <a:xfrm>
            <a:off x="5306778" y="3559464"/>
            <a:ext cx="1077900" cy="212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54" name="Google Shape;754;g8f4b096e74_0_872"/>
          <p:cNvSpPr txBox="1">
            <a:spLocks noGrp="1"/>
          </p:cNvSpPr>
          <p:nvPr>
            <p:ph type="body" idx="5"/>
          </p:nvPr>
        </p:nvSpPr>
        <p:spPr>
          <a:xfrm>
            <a:off x="5299344" y="3813792"/>
            <a:ext cx="1077900" cy="799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55" name="Google Shape;755;g8f4b096e74_0_872"/>
          <p:cNvSpPr txBox="1">
            <a:spLocks noGrp="1"/>
          </p:cNvSpPr>
          <p:nvPr>
            <p:ph type="body" idx="6"/>
          </p:nvPr>
        </p:nvSpPr>
        <p:spPr>
          <a:xfrm>
            <a:off x="6890089" y="3559464"/>
            <a:ext cx="1077900" cy="212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56" name="Google Shape;756;g8f4b096e74_0_872"/>
          <p:cNvSpPr txBox="1">
            <a:spLocks noGrp="1"/>
          </p:cNvSpPr>
          <p:nvPr>
            <p:ph type="body" idx="7"/>
          </p:nvPr>
        </p:nvSpPr>
        <p:spPr>
          <a:xfrm>
            <a:off x="6882655" y="3813792"/>
            <a:ext cx="1077900" cy="799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57" name="Google Shape;757;g8f4b096e74_0_872"/>
          <p:cNvSpPr>
            <a:spLocks noGrp="1"/>
          </p:cNvSpPr>
          <p:nvPr>
            <p:ph type="chart" idx="8"/>
          </p:nvPr>
        </p:nvSpPr>
        <p:spPr>
          <a:xfrm>
            <a:off x="5295900" y="1600200"/>
            <a:ext cx="3225900" cy="133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58" name="Google Shape;758;g8f4b096e74_0_872"/>
          <p:cNvSpPr/>
          <p:nvPr/>
        </p:nvSpPr>
        <p:spPr>
          <a:xfrm>
            <a:off x="3170379" y="4105875"/>
            <a:ext cx="1512300" cy="419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pic>
        <p:nvPicPr>
          <p:cNvPr id="759" name="Google Shape;759;g8f4b096e74_0_872"/>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760" name="Google Shape;760;g8f4b096e74_0_872"/>
          <p:cNvPicPr preferRelativeResize="0"/>
          <p:nvPr/>
        </p:nvPicPr>
        <p:blipFill rotWithShape="1">
          <a:blip r:embed="rId3">
            <a:alphaModFix/>
          </a:blip>
          <a:srcRect/>
          <a:stretch/>
        </p:blipFill>
        <p:spPr>
          <a:xfrm>
            <a:off x="6609469" y="3232411"/>
            <a:ext cx="1333751" cy="431988"/>
          </a:xfrm>
          <a:prstGeom prst="rect">
            <a:avLst/>
          </a:prstGeom>
          <a:noFill/>
          <a:ln>
            <a:noFill/>
          </a:ln>
        </p:spPr>
      </p:pic>
      <p:sp>
        <p:nvSpPr>
          <p:cNvPr id="761" name="Google Shape;761;g8f4b096e74_0_872"/>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762" name="Google Shape;762;g8f4b096e74_0_872"/>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763" name="Google Shape;763;g8f4b096e74_0_872"/>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1008">
          <p15:clr>
            <a:srgbClr val="FBAE40"/>
          </p15:clr>
        </p15:guide>
        <p15:guide id="3" orient="horz" pos="2754">
          <p15:clr>
            <a:srgbClr val="FBAE40"/>
          </p15:clr>
        </p15:guide>
        <p15:guide id="4" pos="240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Doughnut Chart 2">
  <p:cSld name="1_Title and Doughnut Chart 2">
    <p:spTree>
      <p:nvGrpSpPr>
        <p:cNvPr id="1" name="Shape 764"/>
        <p:cNvGrpSpPr/>
        <p:nvPr/>
      </p:nvGrpSpPr>
      <p:grpSpPr>
        <a:xfrm>
          <a:off x="0" y="0"/>
          <a:ext cx="0" cy="0"/>
          <a:chOff x="0" y="0"/>
          <a:chExt cx="0" cy="0"/>
        </a:xfrm>
      </p:grpSpPr>
      <p:sp>
        <p:nvSpPr>
          <p:cNvPr id="765" name="Google Shape;765;g8f4b096e74_0_892"/>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888888"/>
              </a:buClr>
              <a:buSzPts val="1400"/>
              <a:buFont typeface="Proxima Nova"/>
              <a:buNone/>
              <a:defRPr/>
            </a:lvl1pPr>
            <a:lvl2pPr lvl="1" algn="l" rtl="0">
              <a:lnSpc>
                <a:spcPct val="100000"/>
              </a:lnSpc>
              <a:spcBef>
                <a:spcPts val="0"/>
              </a:spcBef>
              <a:spcAft>
                <a:spcPts val="0"/>
              </a:spcAft>
              <a:buClr>
                <a:schemeClr val="dk1"/>
              </a:buClr>
              <a:buSzPts val="1400"/>
              <a:buFont typeface="Calibri"/>
              <a:buNone/>
              <a:defRPr/>
            </a:lvl2pPr>
            <a:lvl3pPr lvl="2" algn="l" rtl="0">
              <a:lnSpc>
                <a:spcPct val="100000"/>
              </a:lnSpc>
              <a:spcBef>
                <a:spcPts val="0"/>
              </a:spcBef>
              <a:spcAft>
                <a:spcPts val="0"/>
              </a:spcAft>
              <a:buClr>
                <a:schemeClr val="dk1"/>
              </a:buClr>
              <a:buSzPts val="1400"/>
              <a:buFont typeface="Calibri"/>
              <a:buNone/>
              <a:defRPr/>
            </a:lvl3pPr>
            <a:lvl4pPr lvl="3" algn="l" rtl="0">
              <a:lnSpc>
                <a:spcPct val="100000"/>
              </a:lnSpc>
              <a:spcBef>
                <a:spcPts val="0"/>
              </a:spcBef>
              <a:spcAft>
                <a:spcPts val="0"/>
              </a:spcAft>
              <a:buClr>
                <a:schemeClr val="dk1"/>
              </a:buClr>
              <a:buSzPts val="1400"/>
              <a:buFont typeface="Calibri"/>
              <a:buNone/>
              <a:defRPr/>
            </a:lvl4pPr>
            <a:lvl5pPr lvl="4" algn="l" rtl="0">
              <a:lnSpc>
                <a:spcPct val="100000"/>
              </a:lnSpc>
              <a:spcBef>
                <a:spcPts val="0"/>
              </a:spcBef>
              <a:spcAft>
                <a:spcPts val="0"/>
              </a:spcAft>
              <a:buClr>
                <a:schemeClr val="dk1"/>
              </a:buClr>
              <a:buSzPts val="1400"/>
              <a:buFont typeface="Calibri"/>
              <a:buNone/>
              <a:defRPr/>
            </a:lvl5pPr>
            <a:lvl6pPr lvl="5" algn="l" rtl="0">
              <a:lnSpc>
                <a:spcPct val="100000"/>
              </a:lnSpc>
              <a:spcBef>
                <a:spcPts val="0"/>
              </a:spcBef>
              <a:spcAft>
                <a:spcPts val="0"/>
              </a:spcAft>
              <a:buClr>
                <a:schemeClr val="dk1"/>
              </a:buClr>
              <a:buSzPts val="1400"/>
              <a:buFont typeface="Calibri"/>
              <a:buNone/>
              <a:defRPr/>
            </a:lvl6pPr>
            <a:lvl7pPr lvl="6" algn="l" rtl="0">
              <a:lnSpc>
                <a:spcPct val="100000"/>
              </a:lnSpc>
              <a:spcBef>
                <a:spcPts val="0"/>
              </a:spcBef>
              <a:spcAft>
                <a:spcPts val="0"/>
              </a:spcAft>
              <a:buClr>
                <a:schemeClr val="dk1"/>
              </a:buClr>
              <a:buSzPts val="1400"/>
              <a:buFont typeface="Calibri"/>
              <a:buNone/>
              <a:defRPr/>
            </a:lvl7pPr>
            <a:lvl8pPr lvl="7" algn="l" rtl="0">
              <a:lnSpc>
                <a:spcPct val="100000"/>
              </a:lnSpc>
              <a:spcBef>
                <a:spcPts val="0"/>
              </a:spcBef>
              <a:spcAft>
                <a:spcPts val="0"/>
              </a:spcAft>
              <a:buClr>
                <a:schemeClr val="dk1"/>
              </a:buClr>
              <a:buSzPts val="1400"/>
              <a:buFont typeface="Calibri"/>
              <a:buNone/>
              <a:defRPr/>
            </a:lvl8pPr>
            <a:lvl9pPr lvl="8" algn="l" rtl="0">
              <a:lnSpc>
                <a:spcPct val="100000"/>
              </a:lnSpc>
              <a:spcBef>
                <a:spcPts val="0"/>
              </a:spcBef>
              <a:spcAft>
                <a:spcPts val="0"/>
              </a:spcAft>
              <a:buClr>
                <a:schemeClr val="dk1"/>
              </a:buClr>
              <a:buSzPts val="1400"/>
              <a:buFont typeface="Calibri"/>
              <a:buNone/>
              <a:defRPr/>
            </a:lvl9pPr>
          </a:lstStyle>
          <a:p>
            <a:endParaRPr/>
          </a:p>
        </p:txBody>
      </p:sp>
      <p:sp>
        <p:nvSpPr>
          <p:cNvPr id="766" name="Google Shape;766;g8f4b096e74_0_892"/>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767" name="Google Shape;767;g8f4b096e74_0_892"/>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768" name="Google Shape;768;g8f4b096e74_0_892"/>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769" name="Google Shape;769;g8f4b096e74_0_892"/>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770" name="Google Shape;770;g8f4b096e74_0_892"/>
          <p:cNvSpPr txBox="1">
            <a:spLocks noGrp="1"/>
          </p:cNvSpPr>
          <p:nvPr>
            <p:ph type="body" idx="1"/>
          </p:nvPr>
        </p:nvSpPr>
        <p:spPr>
          <a:xfrm>
            <a:off x="2286696" y="2571750"/>
            <a:ext cx="1324800" cy="2985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71" name="Google Shape;771;g8f4b096e74_0_892"/>
          <p:cNvSpPr txBox="1">
            <a:spLocks noGrp="1"/>
          </p:cNvSpPr>
          <p:nvPr>
            <p:ph type="body" idx="2"/>
          </p:nvPr>
        </p:nvSpPr>
        <p:spPr>
          <a:xfrm>
            <a:off x="2286696" y="2939370"/>
            <a:ext cx="1324800" cy="2985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72" name="Google Shape;772;g8f4b096e74_0_892"/>
          <p:cNvSpPr txBox="1">
            <a:spLocks noGrp="1"/>
          </p:cNvSpPr>
          <p:nvPr>
            <p:ph type="body" idx="3"/>
          </p:nvPr>
        </p:nvSpPr>
        <p:spPr>
          <a:xfrm>
            <a:off x="4973335" y="2571750"/>
            <a:ext cx="1324800" cy="2985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73" name="Google Shape;773;g8f4b096e74_0_892"/>
          <p:cNvSpPr txBox="1">
            <a:spLocks noGrp="1"/>
          </p:cNvSpPr>
          <p:nvPr>
            <p:ph type="body" idx="4"/>
          </p:nvPr>
        </p:nvSpPr>
        <p:spPr>
          <a:xfrm>
            <a:off x="4973335" y="2939370"/>
            <a:ext cx="1324800" cy="2985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774" name="Google Shape;774;g8f4b096e74_0_892"/>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775" name="Google Shape;775;g8f4b096e74_0_892"/>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776" name="Google Shape;776;g8f4b096e74_0_892"/>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777" name="Google Shape;777;g8f4b096e74_0_892"/>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778" name="Google Shape;778;g8f4b096e74_0_892"/>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779" name="Google Shape;779;g8f4b096e74_0_892"/>
          <p:cNvPicPr preferRelativeResize="0"/>
          <p:nvPr/>
        </p:nvPicPr>
        <p:blipFill rotWithShape="1">
          <a:blip r:embed="rId5">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Infograhic">
  <p:cSld name="1_Title and Infograhic">
    <p:spTree>
      <p:nvGrpSpPr>
        <p:cNvPr id="1" name="Shape 780"/>
        <p:cNvGrpSpPr/>
        <p:nvPr/>
      </p:nvGrpSpPr>
      <p:grpSpPr>
        <a:xfrm>
          <a:off x="0" y="0"/>
          <a:ext cx="0" cy="0"/>
          <a:chOff x="0" y="0"/>
          <a:chExt cx="0" cy="0"/>
        </a:xfrm>
      </p:grpSpPr>
      <p:sp>
        <p:nvSpPr>
          <p:cNvPr id="781" name="Google Shape;781;g8f4b096e74_0_908"/>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888888"/>
              </a:buClr>
              <a:buSzPts val="1400"/>
              <a:buFont typeface="Proxima Nova"/>
              <a:buNone/>
              <a:defRPr/>
            </a:lvl1pPr>
            <a:lvl2pPr lvl="1" algn="l" rtl="0">
              <a:lnSpc>
                <a:spcPct val="100000"/>
              </a:lnSpc>
              <a:spcBef>
                <a:spcPts val="0"/>
              </a:spcBef>
              <a:spcAft>
                <a:spcPts val="0"/>
              </a:spcAft>
              <a:buClr>
                <a:schemeClr val="dk1"/>
              </a:buClr>
              <a:buSzPts val="1400"/>
              <a:buFont typeface="Calibri"/>
              <a:buNone/>
              <a:defRPr/>
            </a:lvl2pPr>
            <a:lvl3pPr lvl="2" algn="l" rtl="0">
              <a:lnSpc>
                <a:spcPct val="100000"/>
              </a:lnSpc>
              <a:spcBef>
                <a:spcPts val="0"/>
              </a:spcBef>
              <a:spcAft>
                <a:spcPts val="0"/>
              </a:spcAft>
              <a:buClr>
                <a:schemeClr val="dk1"/>
              </a:buClr>
              <a:buSzPts val="1400"/>
              <a:buFont typeface="Calibri"/>
              <a:buNone/>
              <a:defRPr/>
            </a:lvl3pPr>
            <a:lvl4pPr lvl="3" algn="l" rtl="0">
              <a:lnSpc>
                <a:spcPct val="100000"/>
              </a:lnSpc>
              <a:spcBef>
                <a:spcPts val="0"/>
              </a:spcBef>
              <a:spcAft>
                <a:spcPts val="0"/>
              </a:spcAft>
              <a:buClr>
                <a:schemeClr val="dk1"/>
              </a:buClr>
              <a:buSzPts val="1400"/>
              <a:buFont typeface="Calibri"/>
              <a:buNone/>
              <a:defRPr/>
            </a:lvl4pPr>
            <a:lvl5pPr lvl="4" algn="l" rtl="0">
              <a:lnSpc>
                <a:spcPct val="100000"/>
              </a:lnSpc>
              <a:spcBef>
                <a:spcPts val="0"/>
              </a:spcBef>
              <a:spcAft>
                <a:spcPts val="0"/>
              </a:spcAft>
              <a:buClr>
                <a:schemeClr val="dk1"/>
              </a:buClr>
              <a:buSzPts val="1400"/>
              <a:buFont typeface="Calibri"/>
              <a:buNone/>
              <a:defRPr/>
            </a:lvl5pPr>
            <a:lvl6pPr lvl="5" algn="l" rtl="0">
              <a:lnSpc>
                <a:spcPct val="100000"/>
              </a:lnSpc>
              <a:spcBef>
                <a:spcPts val="0"/>
              </a:spcBef>
              <a:spcAft>
                <a:spcPts val="0"/>
              </a:spcAft>
              <a:buClr>
                <a:schemeClr val="dk1"/>
              </a:buClr>
              <a:buSzPts val="1400"/>
              <a:buFont typeface="Calibri"/>
              <a:buNone/>
              <a:defRPr/>
            </a:lvl6pPr>
            <a:lvl7pPr lvl="6" algn="l" rtl="0">
              <a:lnSpc>
                <a:spcPct val="100000"/>
              </a:lnSpc>
              <a:spcBef>
                <a:spcPts val="0"/>
              </a:spcBef>
              <a:spcAft>
                <a:spcPts val="0"/>
              </a:spcAft>
              <a:buClr>
                <a:schemeClr val="dk1"/>
              </a:buClr>
              <a:buSzPts val="1400"/>
              <a:buFont typeface="Calibri"/>
              <a:buNone/>
              <a:defRPr/>
            </a:lvl7pPr>
            <a:lvl8pPr lvl="7" algn="l" rtl="0">
              <a:lnSpc>
                <a:spcPct val="100000"/>
              </a:lnSpc>
              <a:spcBef>
                <a:spcPts val="0"/>
              </a:spcBef>
              <a:spcAft>
                <a:spcPts val="0"/>
              </a:spcAft>
              <a:buClr>
                <a:schemeClr val="dk1"/>
              </a:buClr>
              <a:buSzPts val="1400"/>
              <a:buFont typeface="Calibri"/>
              <a:buNone/>
              <a:defRPr/>
            </a:lvl8pPr>
            <a:lvl9pPr lvl="8" algn="l" rtl="0">
              <a:lnSpc>
                <a:spcPct val="100000"/>
              </a:lnSpc>
              <a:spcBef>
                <a:spcPts val="0"/>
              </a:spcBef>
              <a:spcAft>
                <a:spcPts val="0"/>
              </a:spcAft>
              <a:buClr>
                <a:schemeClr val="dk1"/>
              </a:buClr>
              <a:buSzPts val="1400"/>
              <a:buFont typeface="Calibri"/>
              <a:buNone/>
              <a:defRPr/>
            </a:lvl9pPr>
          </a:lstStyle>
          <a:p>
            <a:endParaRPr/>
          </a:p>
        </p:txBody>
      </p:sp>
      <p:sp>
        <p:nvSpPr>
          <p:cNvPr id="782" name="Google Shape;782;g8f4b096e74_0_908"/>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783" name="Google Shape;783;g8f4b096e74_0_908"/>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784" name="Google Shape;784;g8f4b096e74_0_908"/>
          <p:cNvPicPr preferRelativeResize="0"/>
          <p:nvPr/>
        </p:nvPicPr>
        <p:blipFill rotWithShape="1">
          <a:blip r:embed="rId3">
            <a:alphaModFix/>
          </a:blip>
          <a:srcRect/>
          <a:stretch/>
        </p:blipFill>
        <p:spPr>
          <a:xfrm>
            <a:off x="918760" y="1581506"/>
            <a:ext cx="7431155" cy="2999208"/>
          </a:xfrm>
          <a:prstGeom prst="rect">
            <a:avLst/>
          </a:prstGeom>
          <a:noFill/>
          <a:ln>
            <a:noFill/>
          </a:ln>
        </p:spPr>
      </p:pic>
      <p:sp>
        <p:nvSpPr>
          <p:cNvPr id="785" name="Google Shape;785;g8f4b096e74_0_908"/>
          <p:cNvSpPr txBox="1">
            <a:spLocks noGrp="1"/>
          </p:cNvSpPr>
          <p:nvPr>
            <p:ph type="body" idx="1"/>
          </p:nvPr>
        </p:nvSpPr>
        <p:spPr>
          <a:xfrm>
            <a:off x="1263041" y="2104600"/>
            <a:ext cx="830400" cy="291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86" name="Google Shape;786;g8f4b096e74_0_908"/>
          <p:cNvSpPr txBox="1">
            <a:spLocks noGrp="1"/>
          </p:cNvSpPr>
          <p:nvPr>
            <p:ph type="body" idx="2"/>
          </p:nvPr>
        </p:nvSpPr>
        <p:spPr>
          <a:xfrm>
            <a:off x="2470356" y="3778988"/>
            <a:ext cx="784200" cy="306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87" name="Google Shape;787;g8f4b096e74_0_908"/>
          <p:cNvSpPr txBox="1">
            <a:spLocks noGrp="1"/>
          </p:cNvSpPr>
          <p:nvPr>
            <p:ph type="body" idx="3"/>
          </p:nvPr>
        </p:nvSpPr>
        <p:spPr>
          <a:xfrm>
            <a:off x="3530790" y="2108961"/>
            <a:ext cx="824400" cy="287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88" name="Google Shape;788;g8f4b096e74_0_908"/>
          <p:cNvSpPr txBox="1">
            <a:spLocks noGrp="1"/>
          </p:cNvSpPr>
          <p:nvPr>
            <p:ph type="body" idx="4"/>
          </p:nvPr>
        </p:nvSpPr>
        <p:spPr>
          <a:xfrm>
            <a:off x="4729642" y="3771033"/>
            <a:ext cx="745500" cy="306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89" name="Google Shape;789;g8f4b096e74_0_908"/>
          <p:cNvSpPr txBox="1">
            <a:spLocks noGrp="1"/>
          </p:cNvSpPr>
          <p:nvPr>
            <p:ph type="body" idx="5"/>
          </p:nvPr>
        </p:nvSpPr>
        <p:spPr>
          <a:xfrm>
            <a:off x="5904099" y="2107682"/>
            <a:ext cx="758700" cy="2919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90" name="Google Shape;790;g8f4b096e74_0_908"/>
          <p:cNvSpPr txBox="1">
            <a:spLocks noGrp="1"/>
          </p:cNvSpPr>
          <p:nvPr>
            <p:ph type="body" idx="6"/>
          </p:nvPr>
        </p:nvSpPr>
        <p:spPr>
          <a:xfrm>
            <a:off x="7023857" y="3762859"/>
            <a:ext cx="784200" cy="306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91" name="Google Shape;791;g8f4b096e74_0_908"/>
          <p:cNvSpPr txBox="1">
            <a:spLocks noGrp="1"/>
          </p:cNvSpPr>
          <p:nvPr>
            <p:ph type="body" idx="7"/>
          </p:nvPr>
        </p:nvSpPr>
        <p:spPr>
          <a:xfrm>
            <a:off x="2156171" y="1257995"/>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00"/>
              <a:buFont typeface="Arial"/>
              <a:buNone/>
              <a:defRPr sz="12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92" name="Google Shape;792;g8f4b096e74_0_908"/>
          <p:cNvSpPr txBox="1">
            <a:spLocks noGrp="1"/>
          </p:cNvSpPr>
          <p:nvPr>
            <p:ph type="body" idx="8"/>
          </p:nvPr>
        </p:nvSpPr>
        <p:spPr>
          <a:xfrm>
            <a:off x="2156171" y="1523662"/>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93" name="Google Shape;793;g8f4b096e74_0_908"/>
          <p:cNvSpPr txBox="1">
            <a:spLocks noGrp="1"/>
          </p:cNvSpPr>
          <p:nvPr>
            <p:ph type="body" idx="9"/>
          </p:nvPr>
        </p:nvSpPr>
        <p:spPr>
          <a:xfrm>
            <a:off x="4513908" y="1257995"/>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94" name="Google Shape;794;g8f4b096e74_0_908"/>
          <p:cNvSpPr txBox="1">
            <a:spLocks noGrp="1"/>
          </p:cNvSpPr>
          <p:nvPr>
            <p:ph type="body" idx="13"/>
          </p:nvPr>
        </p:nvSpPr>
        <p:spPr>
          <a:xfrm>
            <a:off x="4513908" y="1523662"/>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95" name="Google Shape;795;g8f4b096e74_0_908"/>
          <p:cNvSpPr txBox="1">
            <a:spLocks noGrp="1"/>
          </p:cNvSpPr>
          <p:nvPr>
            <p:ph type="body" idx="14"/>
          </p:nvPr>
        </p:nvSpPr>
        <p:spPr>
          <a:xfrm>
            <a:off x="6720777" y="1257995"/>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96" name="Google Shape;796;g8f4b096e74_0_908"/>
          <p:cNvSpPr txBox="1">
            <a:spLocks noGrp="1"/>
          </p:cNvSpPr>
          <p:nvPr>
            <p:ph type="body" idx="15"/>
          </p:nvPr>
        </p:nvSpPr>
        <p:spPr>
          <a:xfrm>
            <a:off x="6720777" y="1523662"/>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97" name="Google Shape;797;g8f4b096e74_0_908"/>
          <p:cNvSpPr txBox="1">
            <a:spLocks noGrp="1"/>
          </p:cNvSpPr>
          <p:nvPr>
            <p:ph type="body" idx="16"/>
          </p:nvPr>
        </p:nvSpPr>
        <p:spPr>
          <a:xfrm>
            <a:off x="995265" y="3791876"/>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98" name="Google Shape;798;g8f4b096e74_0_908"/>
          <p:cNvSpPr txBox="1">
            <a:spLocks noGrp="1"/>
          </p:cNvSpPr>
          <p:nvPr>
            <p:ph type="body" idx="17"/>
          </p:nvPr>
        </p:nvSpPr>
        <p:spPr>
          <a:xfrm>
            <a:off x="995265" y="4057543"/>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99" name="Google Shape;799;g8f4b096e74_0_908"/>
          <p:cNvSpPr txBox="1">
            <a:spLocks noGrp="1"/>
          </p:cNvSpPr>
          <p:nvPr>
            <p:ph type="body" idx="18"/>
          </p:nvPr>
        </p:nvSpPr>
        <p:spPr>
          <a:xfrm>
            <a:off x="3326285" y="3779691"/>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00" name="Google Shape;800;g8f4b096e74_0_908"/>
          <p:cNvSpPr txBox="1">
            <a:spLocks noGrp="1"/>
          </p:cNvSpPr>
          <p:nvPr>
            <p:ph type="body" idx="19"/>
          </p:nvPr>
        </p:nvSpPr>
        <p:spPr>
          <a:xfrm>
            <a:off x="3326285" y="4045358"/>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01" name="Google Shape;801;g8f4b096e74_0_908"/>
          <p:cNvSpPr txBox="1">
            <a:spLocks noGrp="1"/>
          </p:cNvSpPr>
          <p:nvPr>
            <p:ph type="body" idx="20"/>
          </p:nvPr>
        </p:nvSpPr>
        <p:spPr>
          <a:xfrm>
            <a:off x="5599996" y="3758972"/>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02" name="Google Shape;802;g8f4b096e74_0_908"/>
          <p:cNvSpPr txBox="1">
            <a:spLocks noGrp="1"/>
          </p:cNvSpPr>
          <p:nvPr>
            <p:ph type="body" idx="21"/>
          </p:nvPr>
        </p:nvSpPr>
        <p:spPr>
          <a:xfrm>
            <a:off x="5599996" y="4024639"/>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803" name="Google Shape;803;g8f4b096e74_0_908"/>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804" name="Google Shape;804;g8f4b096e74_0_908"/>
          <p:cNvPicPr preferRelativeResize="0"/>
          <p:nvPr/>
        </p:nvPicPr>
        <p:blipFill rotWithShape="1">
          <a:blip r:embed="rId3">
            <a:alphaModFix/>
          </a:blip>
          <a:srcRect/>
          <a:stretch/>
        </p:blipFill>
        <p:spPr>
          <a:xfrm>
            <a:off x="918760" y="1581506"/>
            <a:ext cx="7431155" cy="2999208"/>
          </a:xfrm>
          <a:prstGeom prst="rect">
            <a:avLst/>
          </a:prstGeom>
          <a:noFill/>
          <a:ln>
            <a:noFill/>
          </a:ln>
        </p:spPr>
      </p:pic>
      <p:sp>
        <p:nvSpPr>
          <p:cNvPr id="805" name="Google Shape;805;g8f4b096e74_0_908"/>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806" name="Google Shape;806;g8f4b096e74_0_90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807" name="Google Shape;807;g8f4b096e74_0_908"/>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Infographic 2">
  <p:cSld name="1_Title and Infographic 2">
    <p:spTree>
      <p:nvGrpSpPr>
        <p:cNvPr id="1" name="Shape 808"/>
        <p:cNvGrpSpPr/>
        <p:nvPr/>
      </p:nvGrpSpPr>
      <p:grpSpPr>
        <a:xfrm>
          <a:off x="0" y="0"/>
          <a:ext cx="0" cy="0"/>
          <a:chOff x="0" y="0"/>
          <a:chExt cx="0" cy="0"/>
        </a:xfrm>
      </p:grpSpPr>
      <p:sp>
        <p:nvSpPr>
          <p:cNvPr id="809" name="Google Shape;809;g8f4b096e74_0_936"/>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888888"/>
              </a:buClr>
              <a:buSzPts val="1400"/>
              <a:buFont typeface="Proxima Nova"/>
              <a:buNone/>
              <a:defRPr/>
            </a:lvl1pPr>
            <a:lvl2pPr lvl="1" algn="l" rtl="0">
              <a:lnSpc>
                <a:spcPct val="100000"/>
              </a:lnSpc>
              <a:spcBef>
                <a:spcPts val="0"/>
              </a:spcBef>
              <a:spcAft>
                <a:spcPts val="0"/>
              </a:spcAft>
              <a:buClr>
                <a:schemeClr val="dk1"/>
              </a:buClr>
              <a:buSzPts val="1400"/>
              <a:buFont typeface="Calibri"/>
              <a:buNone/>
              <a:defRPr/>
            </a:lvl2pPr>
            <a:lvl3pPr lvl="2" algn="l" rtl="0">
              <a:lnSpc>
                <a:spcPct val="100000"/>
              </a:lnSpc>
              <a:spcBef>
                <a:spcPts val="0"/>
              </a:spcBef>
              <a:spcAft>
                <a:spcPts val="0"/>
              </a:spcAft>
              <a:buClr>
                <a:schemeClr val="dk1"/>
              </a:buClr>
              <a:buSzPts val="1400"/>
              <a:buFont typeface="Calibri"/>
              <a:buNone/>
              <a:defRPr/>
            </a:lvl3pPr>
            <a:lvl4pPr lvl="3" algn="l" rtl="0">
              <a:lnSpc>
                <a:spcPct val="100000"/>
              </a:lnSpc>
              <a:spcBef>
                <a:spcPts val="0"/>
              </a:spcBef>
              <a:spcAft>
                <a:spcPts val="0"/>
              </a:spcAft>
              <a:buClr>
                <a:schemeClr val="dk1"/>
              </a:buClr>
              <a:buSzPts val="1400"/>
              <a:buFont typeface="Calibri"/>
              <a:buNone/>
              <a:defRPr/>
            </a:lvl4pPr>
            <a:lvl5pPr lvl="4" algn="l" rtl="0">
              <a:lnSpc>
                <a:spcPct val="100000"/>
              </a:lnSpc>
              <a:spcBef>
                <a:spcPts val="0"/>
              </a:spcBef>
              <a:spcAft>
                <a:spcPts val="0"/>
              </a:spcAft>
              <a:buClr>
                <a:schemeClr val="dk1"/>
              </a:buClr>
              <a:buSzPts val="1400"/>
              <a:buFont typeface="Calibri"/>
              <a:buNone/>
              <a:defRPr/>
            </a:lvl5pPr>
            <a:lvl6pPr lvl="5" algn="l" rtl="0">
              <a:lnSpc>
                <a:spcPct val="100000"/>
              </a:lnSpc>
              <a:spcBef>
                <a:spcPts val="0"/>
              </a:spcBef>
              <a:spcAft>
                <a:spcPts val="0"/>
              </a:spcAft>
              <a:buClr>
                <a:schemeClr val="dk1"/>
              </a:buClr>
              <a:buSzPts val="1400"/>
              <a:buFont typeface="Calibri"/>
              <a:buNone/>
              <a:defRPr/>
            </a:lvl6pPr>
            <a:lvl7pPr lvl="6" algn="l" rtl="0">
              <a:lnSpc>
                <a:spcPct val="100000"/>
              </a:lnSpc>
              <a:spcBef>
                <a:spcPts val="0"/>
              </a:spcBef>
              <a:spcAft>
                <a:spcPts val="0"/>
              </a:spcAft>
              <a:buClr>
                <a:schemeClr val="dk1"/>
              </a:buClr>
              <a:buSzPts val="1400"/>
              <a:buFont typeface="Calibri"/>
              <a:buNone/>
              <a:defRPr/>
            </a:lvl7pPr>
            <a:lvl8pPr lvl="7" algn="l" rtl="0">
              <a:lnSpc>
                <a:spcPct val="100000"/>
              </a:lnSpc>
              <a:spcBef>
                <a:spcPts val="0"/>
              </a:spcBef>
              <a:spcAft>
                <a:spcPts val="0"/>
              </a:spcAft>
              <a:buClr>
                <a:schemeClr val="dk1"/>
              </a:buClr>
              <a:buSzPts val="1400"/>
              <a:buFont typeface="Calibri"/>
              <a:buNone/>
              <a:defRPr/>
            </a:lvl8pPr>
            <a:lvl9pPr lvl="8" algn="l" rtl="0">
              <a:lnSpc>
                <a:spcPct val="100000"/>
              </a:lnSpc>
              <a:spcBef>
                <a:spcPts val="0"/>
              </a:spcBef>
              <a:spcAft>
                <a:spcPts val="0"/>
              </a:spcAft>
              <a:buClr>
                <a:schemeClr val="dk1"/>
              </a:buClr>
              <a:buSzPts val="1400"/>
              <a:buFont typeface="Calibri"/>
              <a:buNone/>
              <a:defRPr/>
            </a:lvl9pPr>
          </a:lstStyle>
          <a:p>
            <a:endParaRPr/>
          </a:p>
        </p:txBody>
      </p:sp>
      <p:sp>
        <p:nvSpPr>
          <p:cNvPr id="810" name="Google Shape;810;g8f4b096e74_0_936"/>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811" name="Google Shape;811;g8f4b096e74_0_936" descr="C:\Users\diyajoseph\Desktop\New folder (3)\Infographics-01-01.png"/>
          <p:cNvPicPr preferRelativeResize="0"/>
          <p:nvPr/>
        </p:nvPicPr>
        <p:blipFill rotWithShape="1">
          <a:blip r:embed="rId2">
            <a:alphaModFix/>
          </a:blip>
          <a:srcRect/>
          <a:stretch/>
        </p:blipFill>
        <p:spPr>
          <a:xfrm>
            <a:off x="4349184" y="1331625"/>
            <a:ext cx="3644856" cy="3644859"/>
          </a:xfrm>
          <a:prstGeom prst="rect">
            <a:avLst/>
          </a:prstGeom>
          <a:noFill/>
          <a:ln>
            <a:noFill/>
          </a:ln>
        </p:spPr>
      </p:pic>
      <p:sp>
        <p:nvSpPr>
          <p:cNvPr id="812" name="Google Shape;812;g8f4b096e74_0_936"/>
          <p:cNvSpPr txBox="1">
            <a:spLocks noGrp="1"/>
          </p:cNvSpPr>
          <p:nvPr>
            <p:ph type="body" idx="1"/>
          </p:nvPr>
        </p:nvSpPr>
        <p:spPr>
          <a:xfrm>
            <a:off x="630238" y="1347788"/>
            <a:ext cx="3182100" cy="2771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13" name="Google Shape;813;g8f4b096e74_0_936"/>
          <p:cNvSpPr txBox="1">
            <a:spLocks noGrp="1"/>
          </p:cNvSpPr>
          <p:nvPr>
            <p:ph type="body" idx="2"/>
          </p:nvPr>
        </p:nvSpPr>
        <p:spPr>
          <a:xfrm>
            <a:off x="6433953" y="1722104"/>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14" name="Google Shape;814;g8f4b096e74_0_936"/>
          <p:cNvSpPr txBox="1">
            <a:spLocks noGrp="1"/>
          </p:cNvSpPr>
          <p:nvPr>
            <p:ph type="body" idx="3"/>
          </p:nvPr>
        </p:nvSpPr>
        <p:spPr>
          <a:xfrm>
            <a:off x="6433953" y="1987771"/>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15" name="Google Shape;815;g8f4b096e74_0_936"/>
          <p:cNvSpPr txBox="1">
            <a:spLocks noGrp="1"/>
          </p:cNvSpPr>
          <p:nvPr>
            <p:ph type="body" idx="4"/>
          </p:nvPr>
        </p:nvSpPr>
        <p:spPr>
          <a:xfrm>
            <a:off x="4628562" y="3026158"/>
            <a:ext cx="1182900" cy="386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16" name="Google Shape;816;g8f4b096e74_0_936"/>
          <p:cNvSpPr txBox="1">
            <a:spLocks noGrp="1"/>
          </p:cNvSpPr>
          <p:nvPr>
            <p:ph type="body" idx="5"/>
          </p:nvPr>
        </p:nvSpPr>
        <p:spPr>
          <a:xfrm>
            <a:off x="7003447" y="2783735"/>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17" name="Google Shape;817;g8f4b096e74_0_936"/>
          <p:cNvSpPr txBox="1">
            <a:spLocks noGrp="1"/>
          </p:cNvSpPr>
          <p:nvPr>
            <p:ph type="body" idx="6"/>
          </p:nvPr>
        </p:nvSpPr>
        <p:spPr>
          <a:xfrm>
            <a:off x="7009593" y="3303767"/>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18" name="Google Shape;818;g8f4b096e74_0_936"/>
          <p:cNvSpPr txBox="1">
            <a:spLocks noGrp="1"/>
          </p:cNvSpPr>
          <p:nvPr>
            <p:ph type="body" idx="7"/>
          </p:nvPr>
        </p:nvSpPr>
        <p:spPr>
          <a:xfrm>
            <a:off x="7009593" y="3569434"/>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19" name="Google Shape;819;g8f4b096e74_0_936"/>
          <p:cNvSpPr txBox="1">
            <a:spLocks noGrp="1"/>
          </p:cNvSpPr>
          <p:nvPr>
            <p:ph type="body" idx="8"/>
          </p:nvPr>
        </p:nvSpPr>
        <p:spPr>
          <a:xfrm>
            <a:off x="6433953" y="4034311"/>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20" name="Google Shape;820;g8f4b096e74_0_936"/>
          <p:cNvSpPr txBox="1">
            <a:spLocks noGrp="1"/>
          </p:cNvSpPr>
          <p:nvPr>
            <p:ph type="body" idx="9"/>
          </p:nvPr>
        </p:nvSpPr>
        <p:spPr>
          <a:xfrm>
            <a:off x="6433953" y="4299978"/>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21" name="Google Shape;821;g8f4b096e74_0_936"/>
          <p:cNvSpPr txBox="1">
            <a:spLocks noGrp="1"/>
          </p:cNvSpPr>
          <p:nvPr>
            <p:ph type="body" idx="13"/>
          </p:nvPr>
        </p:nvSpPr>
        <p:spPr>
          <a:xfrm>
            <a:off x="7001132" y="2524953"/>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22" name="Google Shape;822;g8f4b096e74_0_936"/>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pic>
        <p:nvPicPr>
          <p:cNvPr id="823" name="Google Shape;823;g8f4b096e74_0_936"/>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849">
          <p15:clr>
            <a:srgbClr val="FBAE40"/>
          </p15:clr>
        </p15:guide>
        <p15:guide id="3" orient="horz" pos="2663">
          <p15:clr>
            <a:srgbClr val="FBAE40"/>
          </p15:clr>
        </p15:guide>
        <p15:guide id="4" pos="25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Infographic 3">
  <p:cSld name="1_Title and Infographic 3">
    <p:spTree>
      <p:nvGrpSpPr>
        <p:cNvPr id="1" name="Shape 824"/>
        <p:cNvGrpSpPr/>
        <p:nvPr/>
      </p:nvGrpSpPr>
      <p:grpSpPr>
        <a:xfrm>
          <a:off x="0" y="0"/>
          <a:ext cx="0" cy="0"/>
          <a:chOff x="0" y="0"/>
          <a:chExt cx="0" cy="0"/>
        </a:xfrm>
      </p:grpSpPr>
      <p:sp>
        <p:nvSpPr>
          <p:cNvPr id="825" name="Google Shape;825;g8f4b096e74_0_952"/>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888888"/>
              </a:buClr>
              <a:buSzPts val="1400"/>
              <a:buFont typeface="Proxima Nova"/>
              <a:buNone/>
              <a:defRPr/>
            </a:lvl1pPr>
            <a:lvl2pPr lvl="1" algn="l" rtl="0">
              <a:lnSpc>
                <a:spcPct val="100000"/>
              </a:lnSpc>
              <a:spcBef>
                <a:spcPts val="0"/>
              </a:spcBef>
              <a:spcAft>
                <a:spcPts val="0"/>
              </a:spcAft>
              <a:buClr>
                <a:schemeClr val="dk1"/>
              </a:buClr>
              <a:buSzPts val="1400"/>
              <a:buFont typeface="Calibri"/>
              <a:buNone/>
              <a:defRPr/>
            </a:lvl2pPr>
            <a:lvl3pPr lvl="2" algn="l" rtl="0">
              <a:lnSpc>
                <a:spcPct val="100000"/>
              </a:lnSpc>
              <a:spcBef>
                <a:spcPts val="0"/>
              </a:spcBef>
              <a:spcAft>
                <a:spcPts val="0"/>
              </a:spcAft>
              <a:buClr>
                <a:schemeClr val="dk1"/>
              </a:buClr>
              <a:buSzPts val="1400"/>
              <a:buFont typeface="Calibri"/>
              <a:buNone/>
              <a:defRPr/>
            </a:lvl3pPr>
            <a:lvl4pPr lvl="3" algn="l" rtl="0">
              <a:lnSpc>
                <a:spcPct val="100000"/>
              </a:lnSpc>
              <a:spcBef>
                <a:spcPts val="0"/>
              </a:spcBef>
              <a:spcAft>
                <a:spcPts val="0"/>
              </a:spcAft>
              <a:buClr>
                <a:schemeClr val="dk1"/>
              </a:buClr>
              <a:buSzPts val="1400"/>
              <a:buFont typeface="Calibri"/>
              <a:buNone/>
              <a:defRPr/>
            </a:lvl4pPr>
            <a:lvl5pPr lvl="4" algn="l" rtl="0">
              <a:lnSpc>
                <a:spcPct val="100000"/>
              </a:lnSpc>
              <a:spcBef>
                <a:spcPts val="0"/>
              </a:spcBef>
              <a:spcAft>
                <a:spcPts val="0"/>
              </a:spcAft>
              <a:buClr>
                <a:schemeClr val="dk1"/>
              </a:buClr>
              <a:buSzPts val="1400"/>
              <a:buFont typeface="Calibri"/>
              <a:buNone/>
              <a:defRPr/>
            </a:lvl5pPr>
            <a:lvl6pPr lvl="5" algn="l" rtl="0">
              <a:lnSpc>
                <a:spcPct val="100000"/>
              </a:lnSpc>
              <a:spcBef>
                <a:spcPts val="0"/>
              </a:spcBef>
              <a:spcAft>
                <a:spcPts val="0"/>
              </a:spcAft>
              <a:buClr>
                <a:schemeClr val="dk1"/>
              </a:buClr>
              <a:buSzPts val="1400"/>
              <a:buFont typeface="Calibri"/>
              <a:buNone/>
              <a:defRPr/>
            </a:lvl6pPr>
            <a:lvl7pPr lvl="6" algn="l" rtl="0">
              <a:lnSpc>
                <a:spcPct val="100000"/>
              </a:lnSpc>
              <a:spcBef>
                <a:spcPts val="0"/>
              </a:spcBef>
              <a:spcAft>
                <a:spcPts val="0"/>
              </a:spcAft>
              <a:buClr>
                <a:schemeClr val="dk1"/>
              </a:buClr>
              <a:buSzPts val="1400"/>
              <a:buFont typeface="Calibri"/>
              <a:buNone/>
              <a:defRPr/>
            </a:lvl7pPr>
            <a:lvl8pPr lvl="7" algn="l" rtl="0">
              <a:lnSpc>
                <a:spcPct val="100000"/>
              </a:lnSpc>
              <a:spcBef>
                <a:spcPts val="0"/>
              </a:spcBef>
              <a:spcAft>
                <a:spcPts val="0"/>
              </a:spcAft>
              <a:buClr>
                <a:schemeClr val="dk1"/>
              </a:buClr>
              <a:buSzPts val="1400"/>
              <a:buFont typeface="Calibri"/>
              <a:buNone/>
              <a:defRPr/>
            </a:lvl8pPr>
            <a:lvl9pPr lvl="8" algn="l" rtl="0">
              <a:lnSpc>
                <a:spcPct val="100000"/>
              </a:lnSpc>
              <a:spcBef>
                <a:spcPts val="0"/>
              </a:spcBef>
              <a:spcAft>
                <a:spcPts val="0"/>
              </a:spcAft>
              <a:buClr>
                <a:schemeClr val="dk1"/>
              </a:buClr>
              <a:buSzPts val="1400"/>
              <a:buFont typeface="Calibri"/>
              <a:buNone/>
              <a:defRPr/>
            </a:lvl9pPr>
          </a:lstStyle>
          <a:p>
            <a:endParaRPr/>
          </a:p>
        </p:txBody>
      </p:sp>
      <p:sp>
        <p:nvSpPr>
          <p:cNvPr id="826" name="Google Shape;826;g8f4b096e74_0_952"/>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827" name="Google Shape;827;g8f4b096e74_0_952"/>
          <p:cNvSpPr txBox="1">
            <a:spLocks noGrp="1"/>
          </p:cNvSpPr>
          <p:nvPr>
            <p:ph type="body" idx="1"/>
          </p:nvPr>
        </p:nvSpPr>
        <p:spPr>
          <a:xfrm>
            <a:off x="2184783" y="1316876"/>
            <a:ext cx="1331700" cy="14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28" name="Google Shape;828;g8f4b096e74_0_952"/>
          <p:cNvSpPr txBox="1">
            <a:spLocks noGrp="1"/>
          </p:cNvSpPr>
          <p:nvPr>
            <p:ph type="body" idx="2"/>
          </p:nvPr>
        </p:nvSpPr>
        <p:spPr>
          <a:xfrm>
            <a:off x="2184783" y="1496505"/>
            <a:ext cx="1331700" cy="177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29" name="Google Shape;829;g8f4b096e74_0_952"/>
          <p:cNvSpPr txBox="1">
            <a:spLocks noGrp="1"/>
          </p:cNvSpPr>
          <p:nvPr>
            <p:ph type="body" idx="3"/>
          </p:nvPr>
        </p:nvSpPr>
        <p:spPr>
          <a:xfrm>
            <a:off x="2184783" y="1708544"/>
            <a:ext cx="1331700" cy="183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0" name="Google Shape;830;g8f4b096e74_0_952"/>
          <p:cNvSpPr txBox="1">
            <a:spLocks noGrp="1"/>
          </p:cNvSpPr>
          <p:nvPr>
            <p:ph type="body" idx="4"/>
          </p:nvPr>
        </p:nvSpPr>
        <p:spPr>
          <a:xfrm>
            <a:off x="1648313" y="2160534"/>
            <a:ext cx="1331700" cy="14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1" name="Google Shape;831;g8f4b096e74_0_952"/>
          <p:cNvSpPr txBox="1">
            <a:spLocks noGrp="1"/>
          </p:cNvSpPr>
          <p:nvPr>
            <p:ph type="body" idx="5"/>
          </p:nvPr>
        </p:nvSpPr>
        <p:spPr>
          <a:xfrm>
            <a:off x="1648313" y="2340163"/>
            <a:ext cx="1331700" cy="177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2" name="Google Shape;832;g8f4b096e74_0_952"/>
          <p:cNvSpPr txBox="1">
            <a:spLocks noGrp="1"/>
          </p:cNvSpPr>
          <p:nvPr>
            <p:ph type="body" idx="6"/>
          </p:nvPr>
        </p:nvSpPr>
        <p:spPr>
          <a:xfrm>
            <a:off x="1648313" y="2552202"/>
            <a:ext cx="1331700" cy="183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3" name="Google Shape;833;g8f4b096e74_0_952"/>
          <p:cNvSpPr txBox="1">
            <a:spLocks noGrp="1"/>
          </p:cNvSpPr>
          <p:nvPr>
            <p:ph type="body" idx="7"/>
          </p:nvPr>
        </p:nvSpPr>
        <p:spPr>
          <a:xfrm>
            <a:off x="1670695" y="3113991"/>
            <a:ext cx="1331700" cy="14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4" name="Google Shape;834;g8f4b096e74_0_952"/>
          <p:cNvSpPr txBox="1">
            <a:spLocks noGrp="1"/>
          </p:cNvSpPr>
          <p:nvPr>
            <p:ph type="body" idx="8"/>
          </p:nvPr>
        </p:nvSpPr>
        <p:spPr>
          <a:xfrm>
            <a:off x="1670695" y="3293620"/>
            <a:ext cx="1331700" cy="177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5" name="Google Shape;835;g8f4b096e74_0_952"/>
          <p:cNvSpPr txBox="1">
            <a:spLocks noGrp="1"/>
          </p:cNvSpPr>
          <p:nvPr>
            <p:ph type="body" idx="9"/>
          </p:nvPr>
        </p:nvSpPr>
        <p:spPr>
          <a:xfrm>
            <a:off x="1670695" y="3505659"/>
            <a:ext cx="1331700" cy="183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6" name="Google Shape;836;g8f4b096e74_0_952"/>
          <p:cNvSpPr txBox="1">
            <a:spLocks noGrp="1"/>
          </p:cNvSpPr>
          <p:nvPr>
            <p:ph type="body" idx="13"/>
          </p:nvPr>
        </p:nvSpPr>
        <p:spPr>
          <a:xfrm>
            <a:off x="2154251" y="3833167"/>
            <a:ext cx="1331700" cy="14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7" name="Google Shape;837;g8f4b096e74_0_952"/>
          <p:cNvSpPr txBox="1">
            <a:spLocks noGrp="1"/>
          </p:cNvSpPr>
          <p:nvPr>
            <p:ph type="body" idx="14"/>
          </p:nvPr>
        </p:nvSpPr>
        <p:spPr>
          <a:xfrm>
            <a:off x="2154251" y="4012796"/>
            <a:ext cx="1331700" cy="177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8" name="Google Shape;838;g8f4b096e74_0_952"/>
          <p:cNvSpPr txBox="1">
            <a:spLocks noGrp="1"/>
          </p:cNvSpPr>
          <p:nvPr>
            <p:ph type="body" idx="15"/>
          </p:nvPr>
        </p:nvSpPr>
        <p:spPr>
          <a:xfrm>
            <a:off x="2154251" y="4224835"/>
            <a:ext cx="1331700" cy="183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9" name="Google Shape;839;g8f4b096e74_0_952"/>
          <p:cNvSpPr txBox="1">
            <a:spLocks noGrp="1"/>
          </p:cNvSpPr>
          <p:nvPr>
            <p:ph type="body" idx="16"/>
          </p:nvPr>
        </p:nvSpPr>
        <p:spPr>
          <a:xfrm>
            <a:off x="5711844" y="1274684"/>
            <a:ext cx="1331700" cy="14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40" name="Google Shape;840;g8f4b096e74_0_952"/>
          <p:cNvSpPr txBox="1">
            <a:spLocks noGrp="1"/>
          </p:cNvSpPr>
          <p:nvPr>
            <p:ph type="body" idx="17"/>
          </p:nvPr>
        </p:nvSpPr>
        <p:spPr>
          <a:xfrm>
            <a:off x="5711844" y="1454313"/>
            <a:ext cx="1331700" cy="177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41" name="Google Shape;841;g8f4b096e74_0_952"/>
          <p:cNvSpPr txBox="1">
            <a:spLocks noGrp="1"/>
          </p:cNvSpPr>
          <p:nvPr>
            <p:ph type="body" idx="18"/>
          </p:nvPr>
        </p:nvSpPr>
        <p:spPr>
          <a:xfrm>
            <a:off x="5711844" y="1666352"/>
            <a:ext cx="1331700" cy="183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42" name="Google Shape;842;g8f4b096e74_0_952"/>
          <p:cNvSpPr txBox="1">
            <a:spLocks noGrp="1"/>
          </p:cNvSpPr>
          <p:nvPr>
            <p:ph type="body" idx="19"/>
          </p:nvPr>
        </p:nvSpPr>
        <p:spPr>
          <a:xfrm>
            <a:off x="6247590" y="2081713"/>
            <a:ext cx="1331700" cy="14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43" name="Google Shape;843;g8f4b096e74_0_952"/>
          <p:cNvSpPr txBox="1">
            <a:spLocks noGrp="1"/>
          </p:cNvSpPr>
          <p:nvPr>
            <p:ph type="body" idx="20"/>
          </p:nvPr>
        </p:nvSpPr>
        <p:spPr>
          <a:xfrm>
            <a:off x="6247590" y="2261342"/>
            <a:ext cx="1331700" cy="177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44" name="Google Shape;844;g8f4b096e74_0_952"/>
          <p:cNvSpPr txBox="1">
            <a:spLocks noGrp="1"/>
          </p:cNvSpPr>
          <p:nvPr>
            <p:ph type="body" idx="21"/>
          </p:nvPr>
        </p:nvSpPr>
        <p:spPr>
          <a:xfrm>
            <a:off x="6247590" y="2473381"/>
            <a:ext cx="1331700" cy="183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45" name="Google Shape;845;g8f4b096e74_0_952"/>
          <p:cNvSpPr txBox="1">
            <a:spLocks noGrp="1"/>
          </p:cNvSpPr>
          <p:nvPr>
            <p:ph type="body" idx="22"/>
          </p:nvPr>
        </p:nvSpPr>
        <p:spPr>
          <a:xfrm>
            <a:off x="6247590" y="3009669"/>
            <a:ext cx="1331700" cy="14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46" name="Google Shape;846;g8f4b096e74_0_952"/>
          <p:cNvSpPr txBox="1">
            <a:spLocks noGrp="1"/>
          </p:cNvSpPr>
          <p:nvPr>
            <p:ph type="body" idx="23"/>
          </p:nvPr>
        </p:nvSpPr>
        <p:spPr>
          <a:xfrm>
            <a:off x="6247590" y="3189298"/>
            <a:ext cx="1331700" cy="177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47" name="Google Shape;847;g8f4b096e74_0_952"/>
          <p:cNvSpPr txBox="1">
            <a:spLocks noGrp="1"/>
          </p:cNvSpPr>
          <p:nvPr>
            <p:ph type="body" idx="24"/>
          </p:nvPr>
        </p:nvSpPr>
        <p:spPr>
          <a:xfrm>
            <a:off x="6247590" y="3401337"/>
            <a:ext cx="1331700" cy="183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48" name="Google Shape;848;g8f4b096e74_0_952"/>
          <p:cNvSpPr txBox="1">
            <a:spLocks noGrp="1"/>
          </p:cNvSpPr>
          <p:nvPr>
            <p:ph type="body" idx="25"/>
          </p:nvPr>
        </p:nvSpPr>
        <p:spPr>
          <a:xfrm>
            <a:off x="5911033" y="3827718"/>
            <a:ext cx="1331700" cy="14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49" name="Google Shape;849;g8f4b096e74_0_952"/>
          <p:cNvSpPr txBox="1">
            <a:spLocks noGrp="1"/>
          </p:cNvSpPr>
          <p:nvPr>
            <p:ph type="body" idx="26"/>
          </p:nvPr>
        </p:nvSpPr>
        <p:spPr>
          <a:xfrm>
            <a:off x="5911033" y="4007347"/>
            <a:ext cx="1331700" cy="177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50" name="Google Shape;850;g8f4b096e74_0_952"/>
          <p:cNvSpPr txBox="1">
            <a:spLocks noGrp="1"/>
          </p:cNvSpPr>
          <p:nvPr>
            <p:ph type="body" idx="27"/>
          </p:nvPr>
        </p:nvSpPr>
        <p:spPr>
          <a:xfrm>
            <a:off x="5911033" y="4219386"/>
            <a:ext cx="1331700" cy="183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grpSp>
        <p:nvGrpSpPr>
          <p:cNvPr id="851" name="Google Shape;851;g8f4b096e74_0_952"/>
          <p:cNvGrpSpPr/>
          <p:nvPr/>
        </p:nvGrpSpPr>
        <p:grpSpPr>
          <a:xfrm>
            <a:off x="3064031" y="1322489"/>
            <a:ext cx="3130144" cy="3130144"/>
            <a:chOff x="1725851" y="197234"/>
            <a:chExt cx="4799362" cy="4799363"/>
          </a:xfrm>
        </p:grpSpPr>
        <p:sp>
          <p:nvSpPr>
            <p:cNvPr id="852" name="Google Shape;852;g8f4b096e74_0_952"/>
            <p:cNvSpPr/>
            <p:nvPr/>
          </p:nvSpPr>
          <p:spPr>
            <a:xfrm>
              <a:off x="2160294" y="631678"/>
              <a:ext cx="3930600" cy="3930600"/>
            </a:xfrm>
            <a:prstGeom prst="blockArc">
              <a:avLst>
                <a:gd name="adj1" fmla="val 13500000"/>
                <a:gd name="adj2" fmla="val 16200000"/>
                <a:gd name="adj3" fmla="val 3430"/>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853" name="Google Shape;853;g8f4b096e74_0_952"/>
            <p:cNvSpPr/>
            <p:nvPr/>
          </p:nvSpPr>
          <p:spPr>
            <a:xfrm>
              <a:off x="2160294" y="631678"/>
              <a:ext cx="3930600" cy="3930600"/>
            </a:xfrm>
            <a:prstGeom prst="blockArc">
              <a:avLst>
                <a:gd name="adj1" fmla="val 10800000"/>
                <a:gd name="adj2" fmla="val 13500000"/>
                <a:gd name="adj3" fmla="val 3430"/>
              </a:avLst>
            </a:prstGeom>
            <a:solidFill>
              <a:srgbClr val="9D9D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854" name="Google Shape;854;g8f4b096e74_0_952"/>
            <p:cNvSpPr/>
            <p:nvPr/>
          </p:nvSpPr>
          <p:spPr>
            <a:xfrm>
              <a:off x="2160294" y="631678"/>
              <a:ext cx="3930600" cy="3930600"/>
            </a:xfrm>
            <a:prstGeom prst="blockArc">
              <a:avLst>
                <a:gd name="adj1" fmla="val 8100000"/>
                <a:gd name="adj2" fmla="val 10800000"/>
                <a:gd name="adj3" fmla="val 343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855" name="Google Shape;855;g8f4b096e74_0_952"/>
            <p:cNvSpPr/>
            <p:nvPr/>
          </p:nvSpPr>
          <p:spPr>
            <a:xfrm>
              <a:off x="2160294" y="631678"/>
              <a:ext cx="3930600" cy="3930600"/>
            </a:xfrm>
            <a:prstGeom prst="blockArc">
              <a:avLst>
                <a:gd name="adj1" fmla="val 5400000"/>
                <a:gd name="adj2" fmla="val 8100000"/>
                <a:gd name="adj3" fmla="val 3430"/>
              </a:avLst>
            </a:prstGeom>
            <a:solidFill>
              <a:srgbClr val="B4B4B4"/>
            </a:solidFill>
            <a:ln w="9525" cap="flat" cmpd="sng">
              <a:solidFill>
                <a:srgbClr val="A8A8A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856" name="Google Shape;856;g8f4b096e74_0_952"/>
            <p:cNvSpPr/>
            <p:nvPr/>
          </p:nvSpPr>
          <p:spPr>
            <a:xfrm>
              <a:off x="2160294" y="631678"/>
              <a:ext cx="3930600" cy="3930600"/>
            </a:xfrm>
            <a:prstGeom prst="blockArc">
              <a:avLst>
                <a:gd name="adj1" fmla="val 2700000"/>
                <a:gd name="adj2" fmla="val 5400000"/>
                <a:gd name="adj3" fmla="val 3430"/>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857" name="Google Shape;857;g8f4b096e74_0_952"/>
            <p:cNvSpPr/>
            <p:nvPr/>
          </p:nvSpPr>
          <p:spPr>
            <a:xfrm>
              <a:off x="2160294" y="631678"/>
              <a:ext cx="3930600" cy="3930600"/>
            </a:xfrm>
            <a:prstGeom prst="blockArc">
              <a:avLst>
                <a:gd name="adj1" fmla="val 0"/>
                <a:gd name="adj2" fmla="val 27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858" name="Google Shape;858;g8f4b096e74_0_952"/>
            <p:cNvSpPr/>
            <p:nvPr/>
          </p:nvSpPr>
          <p:spPr>
            <a:xfrm>
              <a:off x="2160294" y="631678"/>
              <a:ext cx="3930600" cy="3930600"/>
            </a:xfrm>
            <a:prstGeom prst="blockArc">
              <a:avLst>
                <a:gd name="adj1" fmla="val 18900000"/>
                <a:gd name="adj2" fmla="val 0"/>
                <a:gd name="adj3" fmla="val 3430"/>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859" name="Google Shape;859;g8f4b096e74_0_952"/>
            <p:cNvSpPr/>
            <p:nvPr/>
          </p:nvSpPr>
          <p:spPr>
            <a:xfrm>
              <a:off x="2160294" y="631678"/>
              <a:ext cx="3930600" cy="3930600"/>
            </a:xfrm>
            <a:prstGeom prst="blockArc">
              <a:avLst>
                <a:gd name="adj1" fmla="val 16200000"/>
                <a:gd name="adj2" fmla="val 189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860" name="Google Shape;860;g8f4b096e74_0_952"/>
            <p:cNvSpPr/>
            <p:nvPr/>
          </p:nvSpPr>
          <p:spPr>
            <a:xfrm>
              <a:off x="3128723" y="1600108"/>
              <a:ext cx="1993614" cy="1993614"/>
            </a:xfrm>
            <a:custGeom>
              <a:avLst/>
              <a:gdLst/>
              <a:ahLst/>
              <a:cxnLst/>
              <a:rect l="l" t="t" r="r" b="b"/>
              <a:pathLst>
                <a:path w="1993614" h="1993614" extrusionOk="0">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cap="flat" cmpd="sng">
              <a:solidFill>
                <a:srgbClr val="4C4C4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307175" tIns="307175" rIns="307175" bIns="307175" anchor="ctr" anchorCtr="0">
              <a:noAutofit/>
            </a:bodyPr>
            <a:lstStyle/>
            <a:p>
              <a:pPr marL="0" marR="0" lvl="0" indent="0" algn="ctr" rtl="0">
                <a:lnSpc>
                  <a:spcPct val="90000"/>
                </a:lnSpc>
                <a:spcBef>
                  <a:spcPts val="0"/>
                </a:spcBef>
                <a:spcAft>
                  <a:spcPts val="0"/>
                </a:spcAft>
                <a:buClr>
                  <a:schemeClr val="dk1"/>
                </a:buClr>
                <a:buSzPts val="1200"/>
                <a:buFont typeface="Calibri"/>
                <a:buNone/>
              </a:pPr>
              <a:endParaRPr sz="1200" b="0" i="0" u="none" strike="noStrike" cap="none">
                <a:solidFill>
                  <a:srgbClr val="4C4C4C"/>
                </a:solidFill>
                <a:latin typeface="Roboto"/>
                <a:ea typeface="Roboto"/>
                <a:cs typeface="Roboto"/>
                <a:sym typeface="Roboto"/>
              </a:endParaRPr>
            </a:p>
          </p:txBody>
        </p:sp>
        <p:sp>
          <p:nvSpPr>
            <p:cNvPr id="861" name="Google Shape;861;g8f4b096e74_0_952"/>
            <p:cNvSpPr/>
            <p:nvPr/>
          </p:nvSpPr>
          <p:spPr>
            <a:xfrm>
              <a:off x="3657379" y="19723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b="0" i="0" u="none" strike="noStrike" cap="none">
                <a:solidFill>
                  <a:schemeClr val="lt1"/>
                </a:solidFill>
                <a:latin typeface="Calibri"/>
                <a:ea typeface="Calibri"/>
                <a:cs typeface="Calibri"/>
                <a:sym typeface="Calibri"/>
              </a:endParaRPr>
            </a:p>
          </p:txBody>
        </p:sp>
        <p:sp>
          <p:nvSpPr>
            <p:cNvPr id="862" name="Google Shape;862;g8f4b096e74_0_952"/>
            <p:cNvSpPr/>
            <p:nvPr/>
          </p:nvSpPr>
          <p:spPr>
            <a:xfrm>
              <a:off x="5023178" y="762966"/>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CCCCCC"/>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b="0" i="0" u="none" strike="noStrike" cap="none">
                <a:solidFill>
                  <a:schemeClr val="lt1"/>
                </a:solidFill>
                <a:latin typeface="Calibri"/>
                <a:ea typeface="Calibri"/>
                <a:cs typeface="Calibri"/>
                <a:sym typeface="Calibri"/>
              </a:endParaRPr>
            </a:p>
          </p:txBody>
        </p:sp>
        <p:sp>
          <p:nvSpPr>
            <p:cNvPr id="863" name="Google Shape;863;g8f4b096e74_0_952"/>
            <p:cNvSpPr/>
            <p:nvPr/>
          </p:nvSpPr>
          <p:spPr>
            <a:xfrm>
              <a:off x="558891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b="0" i="0" u="none" strike="noStrike" cap="none">
                <a:solidFill>
                  <a:schemeClr val="lt1"/>
                </a:solidFill>
                <a:latin typeface="Calibri"/>
                <a:ea typeface="Calibri"/>
                <a:cs typeface="Calibri"/>
                <a:sym typeface="Calibri"/>
              </a:endParaRPr>
            </a:p>
          </p:txBody>
        </p:sp>
        <p:sp>
          <p:nvSpPr>
            <p:cNvPr id="864" name="Google Shape;864;g8f4b096e74_0_952"/>
            <p:cNvSpPr/>
            <p:nvPr/>
          </p:nvSpPr>
          <p:spPr>
            <a:xfrm>
              <a:off x="5023177" y="3494562"/>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9D9D9D"/>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b="0" i="0" u="none" strike="noStrike" cap="none">
                <a:solidFill>
                  <a:schemeClr val="lt1"/>
                </a:solidFill>
                <a:latin typeface="Calibri"/>
                <a:ea typeface="Calibri"/>
                <a:cs typeface="Calibri"/>
                <a:sym typeface="Calibri"/>
              </a:endParaRPr>
            </a:p>
          </p:txBody>
        </p:sp>
        <p:sp>
          <p:nvSpPr>
            <p:cNvPr id="865" name="Google Shape;865;g8f4b096e74_0_952"/>
            <p:cNvSpPr/>
            <p:nvPr/>
          </p:nvSpPr>
          <p:spPr>
            <a:xfrm>
              <a:off x="3657379" y="406029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F6323E"/>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0" i="0" u="none" strike="noStrike" cap="none">
                <a:solidFill>
                  <a:schemeClr val="lt1"/>
                </a:solidFill>
                <a:latin typeface="Calibri"/>
                <a:ea typeface="Calibri"/>
                <a:cs typeface="Calibri"/>
                <a:sym typeface="Calibri"/>
              </a:endParaRPr>
            </a:p>
          </p:txBody>
        </p:sp>
        <p:sp>
          <p:nvSpPr>
            <p:cNvPr id="866" name="Google Shape;866;g8f4b096e74_0_952"/>
            <p:cNvSpPr/>
            <p:nvPr/>
          </p:nvSpPr>
          <p:spPr>
            <a:xfrm>
              <a:off x="2291582" y="34945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A8A8A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0" i="0" u="none" strike="noStrike" cap="none">
                <a:solidFill>
                  <a:schemeClr val="lt1"/>
                </a:solidFill>
                <a:latin typeface="Calibri"/>
                <a:ea typeface="Calibri"/>
                <a:cs typeface="Calibri"/>
                <a:sym typeface="Calibri"/>
              </a:endParaRPr>
            </a:p>
          </p:txBody>
        </p:sp>
        <p:sp>
          <p:nvSpPr>
            <p:cNvPr id="867" name="Google Shape;867;g8f4b096e74_0_952"/>
            <p:cNvSpPr/>
            <p:nvPr/>
          </p:nvSpPr>
          <p:spPr>
            <a:xfrm>
              <a:off x="172585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chemeClr val="dk1"/>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0" i="0" u="none" strike="noStrike" cap="none">
                <a:solidFill>
                  <a:schemeClr val="lt1"/>
                </a:solidFill>
                <a:latin typeface="Calibri"/>
                <a:ea typeface="Calibri"/>
                <a:cs typeface="Calibri"/>
                <a:sym typeface="Calibri"/>
              </a:endParaRPr>
            </a:p>
          </p:txBody>
        </p:sp>
        <p:sp>
          <p:nvSpPr>
            <p:cNvPr id="868" name="Google Shape;868;g8f4b096e74_0_952"/>
            <p:cNvSpPr/>
            <p:nvPr/>
          </p:nvSpPr>
          <p:spPr>
            <a:xfrm>
              <a:off x="2291581" y="76296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98989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0" i="0" u="none" strike="noStrike" cap="none">
                <a:solidFill>
                  <a:schemeClr val="lt1"/>
                </a:solidFill>
                <a:latin typeface="Calibri"/>
                <a:ea typeface="Calibri"/>
                <a:cs typeface="Calibri"/>
                <a:sym typeface="Calibri"/>
              </a:endParaRPr>
            </a:p>
          </p:txBody>
        </p:sp>
      </p:grpSp>
      <p:pic>
        <p:nvPicPr>
          <p:cNvPr id="869" name="Google Shape;869;g8f4b096e74_0_952"/>
          <p:cNvPicPr preferRelativeResize="0"/>
          <p:nvPr/>
        </p:nvPicPr>
        <p:blipFill rotWithShape="1">
          <a:blip r:embed="rId2">
            <a:alphaModFix/>
          </a:blip>
          <a:srcRect/>
          <a:stretch/>
        </p:blipFill>
        <p:spPr>
          <a:xfrm>
            <a:off x="3906518" y="1572770"/>
            <a:ext cx="365816" cy="365816"/>
          </a:xfrm>
          <a:prstGeom prst="rect">
            <a:avLst/>
          </a:prstGeom>
          <a:noFill/>
          <a:ln>
            <a:noFill/>
          </a:ln>
        </p:spPr>
      </p:pic>
      <p:pic>
        <p:nvPicPr>
          <p:cNvPr id="870" name="Google Shape;870;g8f4b096e74_0_952"/>
          <p:cNvPicPr preferRelativeResize="0"/>
          <p:nvPr/>
        </p:nvPicPr>
        <p:blipFill rotWithShape="1">
          <a:blip r:embed="rId3">
            <a:alphaModFix/>
          </a:blip>
          <a:srcRect/>
          <a:stretch/>
        </p:blipFill>
        <p:spPr>
          <a:xfrm>
            <a:off x="4972122" y="3840710"/>
            <a:ext cx="365816" cy="365816"/>
          </a:xfrm>
          <a:prstGeom prst="rect">
            <a:avLst/>
          </a:prstGeom>
          <a:noFill/>
          <a:ln>
            <a:noFill/>
          </a:ln>
        </p:spPr>
      </p:pic>
      <p:pic>
        <p:nvPicPr>
          <p:cNvPr id="871" name="Google Shape;871;g8f4b096e74_0_952"/>
          <p:cNvPicPr preferRelativeResize="0"/>
          <p:nvPr/>
        </p:nvPicPr>
        <p:blipFill rotWithShape="1">
          <a:blip r:embed="rId4">
            <a:alphaModFix/>
          </a:blip>
          <a:srcRect/>
          <a:stretch/>
        </p:blipFill>
        <p:spPr>
          <a:xfrm>
            <a:off x="3285784" y="3229619"/>
            <a:ext cx="365816" cy="365816"/>
          </a:xfrm>
          <a:prstGeom prst="rect">
            <a:avLst/>
          </a:prstGeom>
          <a:noFill/>
          <a:ln>
            <a:noFill/>
          </a:ln>
        </p:spPr>
      </p:pic>
      <p:pic>
        <p:nvPicPr>
          <p:cNvPr id="872" name="Google Shape;872;g8f4b096e74_0_952"/>
          <p:cNvPicPr preferRelativeResize="0"/>
          <p:nvPr/>
        </p:nvPicPr>
        <p:blipFill rotWithShape="1">
          <a:blip r:embed="rId5">
            <a:alphaModFix/>
          </a:blip>
          <a:srcRect/>
          <a:stretch/>
        </p:blipFill>
        <p:spPr>
          <a:xfrm>
            <a:off x="3260129" y="2284117"/>
            <a:ext cx="365816" cy="365816"/>
          </a:xfrm>
          <a:prstGeom prst="rect">
            <a:avLst/>
          </a:prstGeom>
          <a:noFill/>
          <a:ln>
            <a:noFill/>
          </a:ln>
        </p:spPr>
      </p:pic>
      <p:pic>
        <p:nvPicPr>
          <p:cNvPr id="873" name="Google Shape;873;g8f4b096e74_0_952"/>
          <p:cNvPicPr preferRelativeResize="0"/>
          <p:nvPr/>
        </p:nvPicPr>
        <p:blipFill rotWithShape="1">
          <a:blip r:embed="rId6">
            <a:alphaModFix/>
          </a:blip>
          <a:srcRect/>
          <a:stretch/>
        </p:blipFill>
        <p:spPr>
          <a:xfrm>
            <a:off x="4871063" y="1518775"/>
            <a:ext cx="365816" cy="365816"/>
          </a:xfrm>
          <a:prstGeom prst="rect">
            <a:avLst/>
          </a:prstGeom>
          <a:noFill/>
          <a:ln>
            <a:noFill/>
          </a:ln>
        </p:spPr>
      </p:pic>
      <p:pic>
        <p:nvPicPr>
          <p:cNvPr id="874" name="Google Shape;874;g8f4b096e74_0_952"/>
          <p:cNvPicPr preferRelativeResize="0"/>
          <p:nvPr/>
        </p:nvPicPr>
        <p:blipFill rotWithShape="1">
          <a:blip r:embed="rId7">
            <a:alphaModFix/>
          </a:blip>
          <a:srcRect/>
          <a:stretch/>
        </p:blipFill>
        <p:spPr>
          <a:xfrm>
            <a:off x="5606880" y="2182634"/>
            <a:ext cx="365816" cy="365816"/>
          </a:xfrm>
          <a:prstGeom prst="rect">
            <a:avLst/>
          </a:prstGeom>
          <a:noFill/>
          <a:ln>
            <a:noFill/>
          </a:ln>
        </p:spPr>
      </p:pic>
      <p:pic>
        <p:nvPicPr>
          <p:cNvPr id="875" name="Google Shape;875;g8f4b096e74_0_952"/>
          <p:cNvPicPr preferRelativeResize="0"/>
          <p:nvPr/>
        </p:nvPicPr>
        <p:blipFill rotWithShape="1">
          <a:blip r:embed="rId8">
            <a:alphaModFix/>
          </a:blip>
          <a:srcRect/>
          <a:stretch/>
        </p:blipFill>
        <p:spPr>
          <a:xfrm>
            <a:off x="5641355" y="3145032"/>
            <a:ext cx="365816" cy="365816"/>
          </a:xfrm>
          <a:prstGeom prst="rect">
            <a:avLst/>
          </a:prstGeom>
          <a:noFill/>
          <a:ln>
            <a:noFill/>
          </a:ln>
        </p:spPr>
      </p:pic>
      <p:pic>
        <p:nvPicPr>
          <p:cNvPr id="876" name="Google Shape;876;g8f4b096e74_0_952"/>
          <p:cNvPicPr preferRelativeResize="0"/>
          <p:nvPr/>
        </p:nvPicPr>
        <p:blipFill rotWithShape="1">
          <a:blip r:embed="rId9">
            <a:alphaModFix/>
          </a:blip>
          <a:srcRect/>
          <a:stretch/>
        </p:blipFill>
        <p:spPr>
          <a:xfrm>
            <a:off x="4014639" y="3877794"/>
            <a:ext cx="365816" cy="365816"/>
          </a:xfrm>
          <a:prstGeom prst="rect">
            <a:avLst/>
          </a:prstGeom>
          <a:noFill/>
          <a:ln>
            <a:noFill/>
          </a:ln>
        </p:spPr>
      </p:pic>
      <p:sp>
        <p:nvSpPr>
          <p:cNvPr id="877" name="Google Shape;877;g8f4b096e74_0_952"/>
          <p:cNvSpPr txBox="1">
            <a:spLocks noGrp="1"/>
          </p:cNvSpPr>
          <p:nvPr>
            <p:ph type="body" idx="28"/>
          </p:nvPr>
        </p:nvSpPr>
        <p:spPr>
          <a:xfrm>
            <a:off x="4052675" y="2723156"/>
            <a:ext cx="1182900" cy="386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78" name="Google Shape;878;g8f4b096e74_0_952"/>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879" name="Google Shape;879;g8f4b096e74_0_952"/>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880" name="Google Shape;880;g8f4b096e74_0_952"/>
          <p:cNvPicPr preferRelativeResize="0"/>
          <p:nvPr/>
        </p:nvPicPr>
        <p:blipFill rotWithShape="1">
          <a:blip r:embed="rId10">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9_Custom Layout">
  <p:cSld name="10_Custom Layout">
    <p:spTree>
      <p:nvGrpSpPr>
        <p:cNvPr id="1" name="Shape 881"/>
        <p:cNvGrpSpPr/>
        <p:nvPr/>
      </p:nvGrpSpPr>
      <p:grpSpPr>
        <a:xfrm>
          <a:off x="0" y="0"/>
          <a:ext cx="0" cy="0"/>
          <a:chOff x="0" y="0"/>
          <a:chExt cx="0" cy="0"/>
        </a:xfrm>
      </p:grpSpPr>
      <p:sp>
        <p:nvSpPr>
          <p:cNvPr id="882" name="Google Shape;882;g8f4b096e74_0_1009"/>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rgbClr val="888888"/>
              </a:buClr>
              <a:buSzPts val="1400"/>
              <a:buFont typeface="Proxima Nova"/>
              <a:buNone/>
              <a:defRPr/>
            </a:lvl1pPr>
            <a:lvl2pPr lvl="1" algn="l" rtl="0">
              <a:lnSpc>
                <a:spcPct val="100000"/>
              </a:lnSpc>
              <a:spcBef>
                <a:spcPts val="0"/>
              </a:spcBef>
              <a:spcAft>
                <a:spcPts val="0"/>
              </a:spcAft>
              <a:buClr>
                <a:schemeClr val="dk1"/>
              </a:buClr>
              <a:buSzPts val="1400"/>
              <a:buFont typeface="Calibri"/>
              <a:buNone/>
              <a:defRPr/>
            </a:lvl2pPr>
            <a:lvl3pPr lvl="2" algn="l" rtl="0">
              <a:lnSpc>
                <a:spcPct val="100000"/>
              </a:lnSpc>
              <a:spcBef>
                <a:spcPts val="0"/>
              </a:spcBef>
              <a:spcAft>
                <a:spcPts val="0"/>
              </a:spcAft>
              <a:buClr>
                <a:schemeClr val="dk1"/>
              </a:buClr>
              <a:buSzPts val="1400"/>
              <a:buFont typeface="Calibri"/>
              <a:buNone/>
              <a:defRPr/>
            </a:lvl3pPr>
            <a:lvl4pPr lvl="3" algn="l" rtl="0">
              <a:lnSpc>
                <a:spcPct val="100000"/>
              </a:lnSpc>
              <a:spcBef>
                <a:spcPts val="0"/>
              </a:spcBef>
              <a:spcAft>
                <a:spcPts val="0"/>
              </a:spcAft>
              <a:buClr>
                <a:schemeClr val="dk1"/>
              </a:buClr>
              <a:buSzPts val="1400"/>
              <a:buFont typeface="Calibri"/>
              <a:buNone/>
              <a:defRPr/>
            </a:lvl4pPr>
            <a:lvl5pPr lvl="4" algn="l" rtl="0">
              <a:lnSpc>
                <a:spcPct val="100000"/>
              </a:lnSpc>
              <a:spcBef>
                <a:spcPts val="0"/>
              </a:spcBef>
              <a:spcAft>
                <a:spcPts val="0"/>
              </a:spcAft>
              <a:buClr>
                <a:schemeClr val="dk1"/>
              </a:buClr>
              <a:buSzPts val="1400"/>
              <a:buFont typeface="Calibri"/>
              <a:buNone/>
              <a:defRPr/>
            </a:lvl5pPr>
            <a:lvl6pPr lvl="5" algn="l" rtl="0">
              <a:lnSpc>
                <a:spcPct val="100000"/>
              </a:lnSpc>
              <a:spcBef>
                <a:spcPts val="0"/>
              </a:spcBef>
              <a:spcAft>
                <a:spcPts val="0"/>
              </a:spcAft>
              <a:buClr>
                <a:schemeClr val="dk1"/>
              </a:buClr>
              <a:buSzPts val="1400"/>
              <a:buFont typeface="Calibri"/>
              <a:buNone/>
              <a:defRPr/>
            </a:lvl6pPr>
            <a:lvl7pPr lvl="6" algn="l" rtl="0">
              <a:lnSpc>
                <a:spcPct val="100000"/>
              </a:lnSpc>
              <a:spcBef>
                <a:spcPts val="0"/>
              </a:spcBef>
              <a:spcAft>
                <a:spcPts val="0"/>
              </a:spcAft>
              <a:buClr>
                <a:schemeClr val="dk1"/>
              </a:buClr>
              <a:buSzPts val="1400"/>
              <a:buFont typeface="Calibri"/>
              <a:buNone/>
              <a:defRPr/>
            </a:lvl7pPr>
            <a:lvl8pPr lvl="7" algn="l" rtl="0">
              <a:lnSpc>
                <a:spcPct val="100000"/>
              </a:lnSpc>
              <a:spcBef>
                <a:spcPts val="0"/>
              </a:spcBef>
              <a:spcAft>
                <a:spcPts val="0"/>
              </a:spcAft>
              <a:buClr>
                <a:schemeClr val="dk1"/>
              </a:buClr>
              <a:buSzPts val="1400"/>
              <a:buFont typeface="Calibri"/>
              <a:buNone/>
              <a:defRPr/>
            </a:lvl8pPr>
            <a:lvl9pPr lvl="8" algn="l" rtl="0">
              <a:lnSpc>
                <a:spcPct val="100000"/>
              </a:lnSpc>
              <a:spcBef>
                <a:spcPts val="0"/>
              </a:spcBef>
              <a:spcAft>
                <a:spcPts val="0"/>
              </a:spcAft>
              <a:buClr>
                <a:schemeClr val="dk1"/>
              </a:buClr>
              <a:buSzPts val="1400"/>
              <a:buFont typeface="Calibri"/>
              <a:buNone/>
              <a:defRPr/>
            </a:lvl9pPr>
          </a:lstStyle>
          <a:p>
            <a:endParaRPr/>
          </a:p>
        </p:txBody>
      </p:sp>
      <p:sp>
        <p:nvSpPr>
          <p:cNvPr id="883" name="Google Shape;883;g8f4b096e74_0_1009"/>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884" name="Google Shape;884;g8f4b096e74_0_1009"/>
          <p:cNvSpPr txBox="1">
            <a:spLocks noGrp="1"/>
          </p:cNvSpPr>
          <p:nvPr>
            <p:ph type="body" idx="1"/>
          </p:nvPr>
        </p:nvSpPr>
        <p:spPr>
          <a:xfrm>
            <a:off x="630238" y="1455738"/>
            <a:ext cx="2933700" cy="3060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85" name="Google Shape;885;g8f4b096e74_0_1009"/>
          <p:cNvSpPr>
            <a:spLocks noGrp="1"/>
          </p:cNvSpPr>
          <p:nvPr>
            <p:ph type="chart" idx="2"/>
          </p:nvPr>
        </p:nvSpPr>
        <p:spPr>
          <a:xfrm>
            <a:off x="3676650" y="1466850"/>
            <a:ext cx="4845000" cy="304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86" name="Google Shape;886;g8f4b096e74_0_1009"/>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887" name="Google Shape;887;g8f4b096e74_0_1009"/>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888" name="Google Shape;888;g8f4b096e74_0_1009"/>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9_Custom Layout">
  <p:cSld name="10_Custom Layout">
    <p:spTree>
      <p:nvGrpSpPr>
        <p:cNvPr id="1" name="Shape 45"/>
        <p:cNvGrpSpPr/>
        <p:nvPr/>
      </p:nvGrpSpPr>
      <p:grpSpPr>
        <a:xfrm>
          <a:off x="0" y="0"/>
          <a:ext cx="0" cy="0"/>
          <a:chOff x="0" y="0"/>
          <a:chExt cx="0" cy="0"/>
        </a:xfrm>
      </p:grpSpPr>
      <p:sp>
        <p:nvSpPr>
          <p:cNvPr id="46" name="Google Shape;46;p5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47" name="Google Shape;47;p5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48" name="Google Shape;48;p52"/>
          <p:cNvSpPr txBox="1">
            <a:spLocks noGrp="1"/>
          </p:cNvSpPr>
          <p:nvPr>
            <p:ph type="body" idx="1"/>
          </p:nvPr>
        </p:nvSpPr>
        <p:spPr>
          <a:xfrm>
            <a:off x="630238" y="1455738"/>
            <a:ext cx="2933700" cy="306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 name="Google Shape;49;p52"/>
          <p:cNvSpPr>
            <a:spLocks noGrp="1"/>
          </p:cNvSpPr>
          <p:nvPr>
            <p:ph type="chart" idx="2"/>
          </p:nvPr>
        </p:nvSpPr>
        <p:spPr>
          <a:xfrm>
            <a:off x="3676650" y="1466850"/>
            <a:ext cx="4845050" cy="304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0" name="Google Shape;50;p52"/>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51" name="Google Shape;51;p52"/>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2" name="Google Shape;52;p52"/>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picture and caption">
  <p:cSld name="Title, picture and caption">
    <p:spTree>
      <p:nvGrpSpPr>
        <p:cNvPr id="1" name="Shape 889"/>
        <p:cNvGrpSpPr/>
        <p:nvPr/>
      </p:nvGrpSpPr>
      <p:grpSpPr>
        <a:xfrm>
          <a:off x="0" y="0"/>
          <a:ext cx="0" cy="0"/>
          <a:chOff x="0" y="0"/>
          <a:chExt cx="0" cy="0"/>
        </a:xfrm>
      </p:grpSpPr>
      <p:sp>
        <p:nvSpPr>
          <p:cNvPr id="890" name="Google Shape;890;g8f4b096e74_0_1017"/>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891" name="Google Shape;891;g8f4b096e74_0_1017"/>
          <p:cNvSpPr>
            <a:spLocks noGrp="1"/>
          </p:cNvSpPr>
          <p:nvPr>
            <p:ph type="pic" idx="2"/>
          </p:nvPr>
        </p:nvSpPr>
        <p:spPr>
          <a:xfrm>
            <a:off x="4136817" y="1681163"/>
            <a:ext cx="4535400" cy="28254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92" name="Google Shape;892;g8f4b096e74_0_1017"/>
          <p:cNvSpPr txBox="1">
            <a:spLocks noGrp="1"/>
          </p:cNvSpPr>
          <p:nvPr>
            <p:ph type="body" idx="1"/>
          </p:nvPr>
        </p:nvSpPr>
        <p:spPr>
          <a:xfrm>
            <a:off x="648274" y="1681163"/>
            <a:ext cx="3140100" cy="2825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93" name="Google Shape;893;g8f4b096e74_0_1017"/>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94" name="Google Shape;894;g8f4b096e74_0_1017"/>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895" name="Google Shape;895;g8f4b096e74_0_1017"/>
          <p:cNvPicPr preferRelativeResize="0"/>
          <p:nvPr/>
        </p:nvPicPr>
        <p:blipFill rotWithShape="1">
          <a:blip r:embed="rId2">
            <a:alphaModFix/>
          </a:blip>
          <a:srcRect/>
          <a:stretch/>
        </p:blipFill>
        <p:spPr>
          <a:xfrm>
            <a:off x="7929288" y="210064"/>
            <a:ext cx="813630" cy="217218"/>
          </a:xfrm>
          <a:prstGeom prst="rect">
            <a:avLst/>
          </a:prstGeom>
          <a:noFill/>
          <a:ln>
            <a:noFill/>
          </a:ln>
        </p:spPr>
      </p:pic>
      <p:sp>
        <p:nvSpPr>
          <p:cNvPr id="896" name="Google Shape;896;g8f4b096e74_0_1017"/>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1053">
          <p15:clr>
            <a:srgbClr val="FBAE40"/>
          </p15:clr>
        </p15:guide>
        <p15:guide id="3" orient="horz" pos="2845">
          <p15:clr>
            <a:srgbClr val="FBAE40"/>
          </p15:clr>
        </p15:guide>
        <p15:guide id="4" pos="3254">
          <p15:clr>
            <a:srgbClr val="FBAE40"/>
          </p15:clr>
        </p15:guide>
        <p15:guide id="5" pos="339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spTree>
      <p:nvGrpSpPr>
        <p:cNvPr id="1" name="Shape 897"/>
        <p:cNvGrpSpPr/>
        <p:nvPr/>
      </p:nvGrpSpPr>
      <p:grpSpPr>
        <a:xfrm>
          <a:off x="0" y="0"/>
          <a:ext cx="0" cy="0"/>
          <a:chOff x="0" y="0"/>
          <a:chExt cx="0" cy="0"/>
        </a:xfrm>
      </p:grpSpPr>
      <p:sp>
        <p:nvSpPr>
          <p:cNvPr id="898" name="Google Shape;898;g8f4b096e74_0_1025"/>
          <p:cNvSpPr/>
          <p:nvPr/>
        </p:nvSpPr>
        <p:spPr>
          <a:xfrm>
            <a:off x="0" y="0"/>
            <a:ext cx="9144000" cy="30312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899" name="Google Shape;899;g8f4b096e74_0_1025"/>
          <p:cNvSpPr txBox="1">
            <a:spLocks noGrp="1"/>
          </p:cNvSpPr>
          <p:nvPr>
            <p:ph type="title"/>
          </p:nvPr>
        </p:nvSpPr>
        <p:spPr>
          <a:xfrm>
            <a:off x="629841" y="616199"/>
            <a:ext cx="3612000" cy="434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3600"/>
              <a:buFont typeface="Arial"/>
              <a:buNone/>
              <a:defRPr sz="36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00" name="Google Shape;900;g8f4b096e74_0_1025"/>
          <p:cNvSpPr/>
          <p:nvPr/>
        </p:nvSpPr>
        <p:spPr>
          <a:xfrm>
            <a:off x="591700" y="1822542"/>
            <a:ext cx="1836600" cy="18429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01" name="Google Shape;901;g8f4b096e74_0_1025"/>
          <p:cNvSpPr/>
          <p:nvPr/>
        </p:nvSpPr>
        <p:spPr>
          <a:xfrm>
            <a:off x="2586608" y="1819788"/>
            <a:ext cx="1818300" cy="18429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02" name="Google Shape;902;g8f4b096e74_0_1025"/>
          <p:cNvSpPr/>
          <p:nvPr/>
        </p:nvSpPr>
        <p:spPr>
          <a:xfrm>
            <a:off x="6603923" y="1808792"/>
            <a:ext cx="1868400" cy="18429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03" name="Google Shape;903;g8f4b096e74_0_1025"/>
          <p:cNvSpPr/>
          <p:nvPr/>
        </p:nvSpPr>
        <p:spPr>
          <a:xfrm>
            <a:off x="4604246" y="1819788"/>
            <a:ext cx="1842900" cy="18429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04" name="Google Shape;904;g8f4b096e74_0_1025"/>
          <p:cNvSpPr/>
          <p:nvPr/>
        </p:nvSpPr>
        <p:spPr>
          <a:xfrm>
            <a:off x="673283" y="1950244"/>
            <a:ext cx="263400" cy="2634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05" name="Google Shape;905;g8f4b096e74_0_1025"/>
          <p:cNvSpPr/>
          <p:nvPr/>
        </p:nvSpPr>
        <p:spPr>
          <a:xfrm>
            <a:off x="6777923" y="1956818"/>
            <a:ext cx="263400" cy="263400"/>
          </a:xfrm>
          <a:prstGeom prst="ellipse">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06" name="Google Shape;906;g8f4b096e74_0_1025"/>
          <p:cNvSpPr/>
          <p:nvPr/>
        </p:nvSpPr>
        <p:spPr>
          <a:xfrm>
            <a:off x="4719917" y="1957683"/>
            <a:ext cx="263400" cy="2634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907" name="Google Shape;907;g8f4b096e74_0_1025"/>
          <p:cNvPicPr preferRelativeResize="0"/>
          <p:nvPr/>
        </p:nvPicPr>
        <p:blipFill rotWithShape="1">
          <a:blip r:embed="rId2">
            <a:alphaModFix/>
          </a:blip>
          <a:srcRect/>
          <a:stretch/>
        </p:blipFill>
        <p:spPr>
          <a:xfrm>
            <a:off x="755392" y="2035413"/>
            <a:ext cx="103152" cy="94468"/>
          </a:xfrm>
          <a:prstGeom prst="rect">
            <a:avLst/>
          </a:prstGeom>
          <a:noFill/>
          <a:ln>
            <a:noFill/>
          </a:ln>
        </p:spPr>
      </p:pic>
      <p:sp>
        <p:nvSpPr>
          <p:cNvPr id="908" name="Google Shape;908;g8f4b096e74_0_1025"/>
          <p:cNvSpPr/>
          <p:nvPr/>
        </p:nvSpPr>
        <p:spPr>
          <a:xfrm>
            <a:off x="2681861" y="1946687"/>
            <a:ext cx="263400" cy="2634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909" name="Google Shape;909;g8f4b096e74_0_1025"/>
          <p:cNvPicPr preferRelativeResize="0"/>
          <p:nvPr/>
        </p:nvPicPr>
        <p:blipFill rotWithShape="1">
          <a:blip r:embed="rId2">
            <a:alphaModFix/>
          </a:blip>
          <a:srcRect/>
          <a:stretch/>
        </p:blipFill>
        <p:spPr>
          <a:xfrm>
            <a:off x="2763970" y="2028697"/>
            <a:ext cx="103152" cy="94468"/>
          </a:xfrm>
          <a:prstGeom prst="rect">
            <a:avLst/>
          </a:prstGeom>
          <a:noFill/>
          <a:ln>
            <a:noFill/>
          </a:ln>
        </p:spPr>
      </p:pic>
      <p:pic>
        <p:nvPicPr>
          <p:cNvPr id="910" name="Google Shape;910;g8f4b096e74_0_1025"/>
          <p:cNvPicPr preferRelativeResize="0"/>
          <p:nvPr/>
        </p:nvPicPr>
        <p:blipFill rotWithShape="1">
          <a:blip r:embed="rId2">
            <a:alphaModFix/>
          </a:blip>
          <a:srcRect/>
          <a:stretch/>
        </p:blipFill>
        <p:spPr>
          <a:xfrm>
            <a:off x="6860032" y="2040628"/>
            <a:ext cx="103152" cy="94468"/>
          </a:xfrm>
          <a:prstGeom prst="rect">
            <a:avLst/>
          </a:prstGeom>
          <a:noFill/>
          <a:ln>
            <a:noFill/>
          </a:ln>
        </p:spPr>
      </p:pic>
      <p:pic>
        <p:nvPicPr>
          <p:cNvPr id="911" name="Google Shape;911;g8f4b096e74_0_1025"/>
          <p:cNvPicPr preferRelativeResize="0"/>
          <p:nvPr/>
        </p:nvPicPr>
        <p:blipFill rotWithShape="1">
          <a:blip r:embed="rId2">
            <a:alphaModFix/>
          </a:blip>
          <a:srcRect/>
          <a:stretch/>
        </p:blipFill>
        <p:spPr>
          <a:xfrm>
            <a:off x="4802026" y="2044245"/>
            <a:ext cx="103152" cy="94468"/>
          </a:xfrm>
          <a:prstGeom prst="rect">
            <a:avLst/>
          </a:prstGeom>
          <a:noFill/>
          <a:ln>
            <a:noFill/>
          </a:ln>
        </p:spPr>
      </p:pic>
      <p:sp>
        <p:nvSpPr>
          <p:cNvPr id="912" name="Google Shape;912;g8f4b096e74_0_1025"/>
          <p:cNvSpPr txBox="1">
            <a:spLocks noGrp="1"/>
          </p:cNvSpPr>
          <p:nvPr>
            <p:ph type="body" idx="1"/>
          </p:nvPr>
        </p:nvSpPr>
        <p:spPr>
          <a:xfrm>
            <a:off x="772836" y="2352226"/>
            <a:ext cx="1495500" cy="198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13" name="Google Shape;913;g8f4b096e74_0_1025"/>
          <p:cNvSpPr txBox="1">
            <a:spLocks noGrp="1"/>
          </p:cNvSpPr>
          <p:nvPr>
            <p:ph type="body" idx="2"/>
          </p:nvPr>
        </p:nvSpPr>
        <p:spPr>
          <a:xfrm>
            <a:off x="2752107" y="2352226"/>
            <a:ext cx="1495500" cy="198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14" name="Google Shape;914;g8f4b096e74_0_1025"/>
          <p:cNvSpPr txBox="1">
            <a:spLocks noGrp="1"/>
          </p:cNvSpPr>
          <p:nvPr>
            <p:ph type="body" idx="3"/>
          </p:nvPr>
        </p:nvSpPr>
        <p:spPr>
          <a:xfrm>
            <a:off x="4782484" y="2352226"/>
            <a:ext cx="1495500" cy="198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15" name="Google Shape;915;g8f4b096e74_0_1025"/>
          <p:cNvSpPr txBox="1">
            <a:spLocks noGrp="1"/>
          </p:cNvSpPr>
          <p:nvPr>
            <p:ph type="body" idx="4"/>
          </p:nvPr>
        </p:nvSpPr>
        <p:spPr>
          <a:xfrm>
            <a:off x="6844575" y="2352226"/>
            <a:ext cx="1495500" cy="198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16" name="Google Shape;916;g8f4b096e74_0_1025"/>
          <p:cNvSpPr txBox="1">
            <a:spLocks noGrp="1"/>
          </p:cNvSpPr>
          <p:nvPr>
            <p:ph type="body" idx="5"/>
          </p:nvPr>
        </p:nvSpPr>
        <p:spPr>
          <a:xfrm>
            <a:off x="766677" y="2633826"/>
            <a:ext cx="1495500" cy="80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17" name="Google Shape;917;g8f4b096e74_0_1025"/>
          <p:cNvSpPr txBox="1">
            <a:spLocks noGrp="1"/>
          </p:cNvSpPr>
          <p:nvPr>
            <p:ph type="body" idx="6"/>
          </p:nvPr>
        </p:nvSpPr>
        <p:spPr>
          <a:xfrm>
            <a:off x="2752106" y="2633878"/>
            <a:ext cx="1495500" cy="80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18" name="Google Shape;918;g8f4b096e74_0_1025"/>
          <p:cNvSpPr txBox="1">
            <a:spLocks noGrp="1"/>
          </p:cNvSpPr>
          <p:nvPr>
            <p:ph type="body" idx="7"/>
          </p:nvPr>
        </p:nvSpPr>
        <p:spPr>
          <a:xfrm>
            <a:off x="4782484" y="2633826"/>
            <a:ext cx="1495500" cy="80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19" name="Google Shape;919;g8f4b096e74_0_1025"/>
          <p:cNvSpPr txBox="1">
            <a:spLocks noGrp="1"/>
          </p:cNvSpPr>
          <p:nvPr>
            <p:ph type="body" idx="8"/>
          </p:nvPr>
        </p:nvSpPr>
        <p:spPr>
          <a:xfrm>
            <a:off x="6843084" y="2633826"/>
            <a:ext cx="1495500" cy="80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20" name="Google Shape;920;g8f4b096e74_0_1025"/>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21" name="Google Shape;921;g8f4b096e74_0_1025"/>
          <p:cNvSpPr txBox="1">
            <a:spLocks noGrp="1"/>
          </p:cNvSpPr>
          <p:nvPr>
            <p:ph type="ftr" idx="11"/>
          </p:nvPr>
        </p:nvSpPr>
        <p:spPr>
          <a:xfrm>
            <a:off x="3038475" y="4767263"/>
            <a:ext cx="30861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22" name="Google Shape;922;g8f4b096e74_0_1025"/>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923" name="Google Shape;923;g8f4b096e74_0_1025"/>
          <p:cNvPicPr preferRelativeResize="0"/>
          <p:nvPr/>
        </p:nvPicPr>
        <p:blipFill rotWithShape="1">
          <a:blip r:embed="rId3">
            <a:alphaModFix/>
          </a:blip>
          <a:srcRect/>
          <a:stretch/>
        </p:blipFill>
        <p:spPr>
          <a:xfrm>
            <a:off x="7611920" y="303610"/>
            <a:ext cx="909780" cy="242888"/>
          </a:xfrm>
          <a:prstGeom prst="rect">
            <a:avLst/>
          </a:prstGeom>
          <a:noFill/>
          <a:ln>
            <a:noFill/>
          </a:ln>
        </p:spPr>
      </p:pic>
      <p:sp>
        <p:nvSpPr>
          <p:cNvPr id="924" name="Google Shape;924;g8f4b096e74_0_1025"/>
          <p:cNvSpPr/>
          <p:nvPr/>
        </p:nvSpPr>
        <p:spPr>
          <a:xfrm>
            <a:off x="0" y="0"/>
            <a:ext cx="9144000" cy="30312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25" name="Google Shape;925;g8f4b096e74_0_1025"/>
          <p:cNvSpPr/>
          <p:nvPr/>
        </p:nvSpPr>
        <p:spPr>
          <a:xfrm>
            <a:off x="591700" y="1822543"/>
            <a:ext cx="188340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26" name="Google Shape;926;g8f4b096e74_0_1025"/>
          <p:cNvSpPr/>
          <p:nvPr/>
        </p:nvSpPr>
        <p:spPr>
          <a:xfrm>
            <a:off x="2611322" y="1819789"/>
            <a:ext cx="186450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27" name="Google Shape;927;g8f4b096e74_0_1025"/>
          <p:cNvSpPr/>
          <p:nvPr/>
        </p:nvSpPr>
        <p:spPr>
          <a:xfrm>
            <a:off x="6653351" y="1808793"/>
            <a:ext cx="191610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28" name="Google Shape;928;g8f4b096e74_0_1025"/>
          <p:cNvSpPr/>
          <p:nvPr/>
        </p:nvSpPr>
        <p:spPr>
          <a:xfrm>
            <a:off x="4604247" y="1819789"/>
            <a:ext cx="189000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29" name="Google Shape;929;g8f4b096e74_0_1025"/>
          <p:cNvSpPr/>
          <p:nvPr/>
        </p:nvSpPr>
        <p:spPr>
          <a:xfrm>
            <a:off x="673283" y="1950244"/>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30" name="Google Shape;930;g8f4b096e74_0_1025"/>
          <p:cNvSpPr/>
          <p:nvPr/>
        </p:nvSpPr>
        <p:spPr>
          <a:xfrm>
            <a:off x="6777923" y="1956818"/>
            <a:ext cx="270000" cy="270000"/>
          </a:xfrm>
          <a:prstGeom prst="ellipse">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31" name="Google Shape;931;g8f4b096e74_0_1025"/>
          <p:cNvSpPr/>
          <p:nvPr/>
        </p:nvSpPr>
        <p:spPr>
          <a:xfrm>
            <a:off x="4719917" y="1957683"/>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932" name="Google Shape;932;g8f4b096e74_0_1025"/>
          <p:cNvPicPr preferRelativeResize="0"/>
          <p:nvPr/>
        </p:nvPicPr>
        <p:blipFill rotWithShape="1">
          <a:blip r:embed="rId2">
            <a:alphaModFix/>
          </a:blip>
          <a:srcRect/>
          <a:stretch/>
        </p:blipFill>
        <p:spPr>
          <a:xfrm>
            <a:off x="755392" y="2035413"/>
            <a:ext cx="105782" cy="96876"/>
          </a:xfrm>
          <a:prstGeom prst="rect">
            <a:avLst/>
          </a:prstGeom>
          <a:noFill/>
          <a:ln>
            <a:noFill/>
          </a:ln>
        </p:spPr>
      </p:pic>
      <p:sp>
        <p:nvSpPr>
          <p:cNvPr id="933" name="Google Shape;933;g8f4b096e74_0_1025"/>
          <p:cNvSpPr/>
          <p:nvPr/>
        </p:nvSpPr>
        <p:spPr>
          <a:xfrm>
            <a:off x="2681861" y="1946687"/>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934" name="Google Shape;934;g8f4b096e74_0_1025"/>
          <p:cNvPicPr preferRelativeResize="0"/>
          <p:nvPr/>
        </p:nvPicPr>
        <p:blipFill rotWithShape="1">
          <a:blip r:embed="rId2">
            <a:alphaModFix/>
          </a:blip>
          <a:srcRect/>
          <a:stretch/>
        </p:blipFill>
        <p:spPr>
          <a:xfrm>
            <a:off x="2788684" y="2028697"/>
            <a:ext cx="105782" cy="96876"/>
          </a:xfrm>
          <a:prstGeom prst="rect">
            <a:avLst/>
          </a:prstGeom>
          <a:noFill/>
          <a:ln>
            <a:noFill/>
          </a:ln>
        </p:spPr>
      </p:pic>
      <p:pic>
        <p:nvPicPr>
          <p:cNvPr id="935" name="Google Shape;935;g8f4b096e74_0_1025"/>
          <p:cNvPicPr preferRelativeResize="0"/>
          <p:nvPr/>
        </p:nvPicPr>
        <p:blipFill rotWithShape="1">
          <a:blip r:embed="rId2">
            <a:alphaModFix/>
          </a:blip>
          <a:srcRect/>
          <a:stretch/>
        </p:blipFill>
        <p:spPr>
          <a:xfrm>
            <a:off x="6860032" y="2040628"/>
            <a:ext cx="105782" cy="96876"/>
          </a:xfrm>
          <a:prstGeom prst="rect">
            <a:avLst/>
          </a:prstGeom>
          <a:noFill/>
          <a:ln>
            <a:noFill/>
          </a:ln>
        </p:spPr>
      </p:pic>
      <p:pic>
        <p:nvPicPr>
          <p:cNvPr id="936" name="Google Shape;936;g8f4b096e74_0_1025"/>
          <p:cNvPicPr preferRelativeResize="0"/>
          <p:nvPr/>
        </p:nvPicPr>
        <p:blipFill rotWithShape="1">
          <a:blip r:embed="rId2">
            <a:alphaModFix/>
          </a:blip>
          <a:srcRect/>
          <a:stretch/>
        </p:blipFill>
        <p:spPr>
          <a:xfrm>
            <a:off x="4802026" y="2044245"/>
            <a:ext cx="105782" cy="96876"/>
          </a:xfrm>
          <a:prstGeom prst="rect">
            <a:avLst/>
          </a:prstGeom>
          <a:noFill/>
          <a:ln>
            <a:noFill/>
          </a:ln>
        </p:spPr>
      </p:pic>
      <p:pic>
        <p:nvPicPr>
          <p:cNvPr id="937" name="Google Shape;937;g8f4b096e74_0_1025"/>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1144">
          <p15:clr>
            <a:srgbClr val="FBAE40"/>
          </p15:clr>
        </p15:guide>
        <p15:guide id="3" orient="horz" pos="2335">
          <p15:clr>
            <a:srgbClr val="FBAE40"/>
          </p15:clr>
        </p15:guide>
        <p15:guide id="4" pos="1587">
          <p15:clr>
            <a:srgbClr val="FBAE40"/>
          </p15:clr>
        </p15:guide>
        <p15:guide id="5" pos="1655">
          <p15:clr>
            <a:srgbClr val="FBAE40"/>
          </p15:clr>
        </p15:guide>
        <p15:guide id="6" pos="2835">
          <p15:clr>
            <a:srgbClr val="FBAE40"/>
          </p15:clr>
        </p15:guide>
        <p15:guide id="7" pos="2931">
          <p15:clr>
            <a:srgbClr val="FBAE40"/>
          </p15:clr>
        </p15:guide>
        <p15:guide id="8" pos="4122">
          <p15:clr>
            <a:srgbClr val="FBAE40"/>
          </p15:clr>
        </p15:guide>
        <p15:guide id="9" pos="4190">
          <p15:clr>
            <a:srgbClr val="FBAE40"/>
          </p15:clr>
        </p15:guide>
        <p15:guide id="10" orient="horz" pos="1399">
          <p15:clr>
            <a:srgbClr val="FBAE40"/>
          </p15:clr>
        </p15:guide>
        <p15:guide id="11" orient="horz" pos="122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_Divider">
  <p:cSld name="1_Divider">
    <p:spTree>
      <p:nvGrpSpPr>
        <p:cNvPr id="1" name="Shape 938"/>
        <p:cNvGrpSpPr/>
        <p:nvPr/>
      </p:nvGrpSpPr>
      <p:grpSpPr>
        <a:xfrm>
          <a:off x="0" y="0"/>
          <a:ext cx="0" cy="0"/>
          <a:chOff x="0" y="0"/>
          <a:chExt cx="0" cy="0"/>
        </a:xfrm>
      </p:grpSpPr>
      <p:sp>
        <p:nvSpPr>
          <p:cNvPr id="939" name="Google Shape;939;g8f4b096e74_0_1066"/>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40" name="Google Shape;940;g8f4b096e74_0_1066"/>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41" name="Google Shape;941;g8f4b096e74_0_1066"/>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942" name="Google Shape;942;g8f4b096e74_0_1066"/>
          <p:cNvPicPr preferRelativeResize="0"/>
          <p:nvPr/>
        </p:nvPicPr>
        <p:blipFill rotWithShape="1">
          <a:blip r:embed="rId2">
            <a:alphaModFix/>
          </a:blip>
          <a:srcRect/>
          <a:stretch/>
        </p:blipFill>
        <p:spPr>
          <a:xfrm>
            <a:off x="628650" y="546100"/>
            <a:ext cx="3259768" cy="4033990"/>
          </a:xfrm>
          <a:prstGeom prst="rect">
            <a:avLst/>
          </a:prstGeom>
          <a:noFill/>
          <a:ln>
            <a:noFill/>
          </a:ln>
        </p:spPr>
      </p:pic>
      <p:sp>
        <p:nvSpPr>
          <p:cNvPr id="943" name="Google Shape;943;g8f4b096e74_0_1066"/>
          <p:cNvSpPr txBox="1"/>
          <p:nvPr/>
        </p:nvSpPr>
        <p:spPr>
          <a:xfrm>
            <a:off x="971550" y="1260629"/>
            <a:ext cx="2553000" cy="1580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400" b="0" i="0" u="none" strike="noStrike" cap="none">
              <a:solidFill>
                <a:srgbClr val="000000"/>
              </a:solidFill>
              <a:latin typeface="Arial"/>
              <a:ea typeface="Arial"/>
              <a:cs typeface="Arial"/>
              <a:sym typeface="Arial"/>
            </a:endParaRPr>
          </a:p>
        </p:txBody>
      </p:sp>
      <p:pic>
        <p:nvPicPr>
          <p:cNvPr id="944" name="Google Shape;944;g8f4b096e74_0_1066"/>
          <p:cNvPicPr preferRelativeResize="0"/>
          <p:nvPr/>
        </p:nvPicPr>
        <p:blipFill rotWithShape="1">
          <a:blip r:embed="rId2">
            <a:alphaModFix/>
          </a:blip>
          <a:srcRect/>
          <a:stretch/>
        </p:blipFill>
        <p:spPr>
          <a:xfrm>
            <a:off x="628650" y="546100"/>
            <a:ext cx="3259768" cy="4033990"/>
          </a:xfrm>
          <a:prstGeom prst="rect">
            <a:avLst/>
          </a:prstGeom>
          <a:noFill/>
          <a:ln>
            <a:noFill/>
          </a:ln>
        </p:spPr>
      </p:pic>
      <p:sp>
        <p:nvSpPr>
          <p:cNvPr id="945" name="Google Shape;945;g8f4b096e74_0_1066"/>
          <p:cNvSpPr txBox="1"/>
          <p:nvPr/>
        </p:nvSpPr>
        <p:spPr>
          <a:xfrm>
            <a:off x="971550" y="1260629"/>
            <a:ext cx="2553000" cy="1580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Title and 3 picture with caption">
  <p:cSld name="Title and 3 picture with caption">
    <p:spTree>
      <p:nvGrpSpPr>
        <p:cNvPr id="1" name="Shape 946"/>
        <p:cNvGrpSpPr/>
        <p:nvPr/>
      </p:nvGrpSpPr>
      <p:grpSpPr>
        <a:xfrm>
          <a:off x="0" y="0"/>
          <a:ext cx="0" cy="0"/>
          <a:chOff x="0" y="0"/>
          <a:chExt cx="0" cy="0"/>
        </a:xfrm>
      </p:grpSpPr>
      <p:sp>
        <p:nvSpPr>
          <p:cNvPr id="947" name="Google Shape;947;g8f4b096e74_0_1074"/>
          <p:cNvSpPr/>
          <p:nvPr/>
        </p:nvSpPr>
        <p:spPr>
          <a:xfrm>
            <a:off x="0" y="0"/>
            <a:ext cx="9144000" cy="30312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48" name="Google Shape;948;g8f4b096e74_0_1074"/>
          <p:cNvSpPr/>
          <p:nvPr/>
        </p:nvSpPr>
        <p:spPr>
          <a:xfrm>
            <a:off x="0" y="0"/>
            <a:ext cx="9144000" cy="30312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49" name="Google Shape;949;g8f4b096e74_0_1074"/>
          <p:cNvSpPr txBox="1">
            <a:spLocks noGrp="1"/>
          </p:cNvSpPr>
          <p:nvPr>
            <p:ph type="title"/>
          </p:nvPr>
        </p:nvSpPr>
        <p:spPr>
          <a:xfrm>
            <a:off x="629841" y="600075"/>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3600"/>
              <a:buFont typeface="Arial"/>
              <a:buNone/>
              <a:defRPr sz="36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50" name="Google Shape;950;g8f4b096e74_0_1074"/>
          <p:cNvSpPr>
            <a:spLocks noGrp="1"/>
          </p:cNvSpPr>
          <p:nvPr>
            <p:ph type="pic" idx="2"/>
          </p:nvPr>
        </p:nvSpPr>
        <p:spPr>
          <a:xfrm>
            <a:off x="1445363" y="1382268"/>
            <a:ext cx="1668000" cy="1946700"/>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51" name="Google Shape;951;g8f4b096e74_0_1074"/>
          <p:cNvSpPr>
            <a:spLocks noGrp="1"/>
          </p:cNvSpPr>
          <p:nvPr>
            <p:ph type="pic" idx="3"/>
          </p:nvPr>
        </p:nvSpPr>
        <p:spPr>
          <a:xfrm>
            <a:off x="3744984" y="1382268"/>
            <a:ext cx="1653900" cy="1946700"/>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52" name="Google Shape;952;g8f4b096e74_0_1074"/>
          <p:cNvSpPr>
            <a:spLocks noGrp="1"/>
          </p:cNvSpPr>
          <p:nvPr>
            <p:ph type="pic" idx="4"/>
          </p:nvPr>
        </p:nvSpPr>
        <p:spPr>
          <a:xfrm>
            <a:off x="6055443" y="1382268"/>
            <a:ext cx="1653900" cy="1946700"/>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53" name="Google Shape;953;g8f4b096e74_0_1074"/>
          <p:cNvSpPr txBox="1">
            <a:spLocks noGrp="1"/>
          </p:cNvSpPr>
          <p:nvPr>
            <p:ph type="body" idx="1"/>
          </p:nvPr>
        </p:nvSpPr>
        <p:spPr>
          <a:xfrm>
            <a:off x="1439466" y="3519224"/>
            <a:ext cx="1674000" cy="276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54" name="Google Shape;954;g8f4b096e74_0_1074"/>
          <p:cNvSpPr txBox="1">
            <a:spLocks noGrp="1"/>
          </p:cNvSpPr>
          <p:nvPr>
            <p:ph type="body" idx="5"/>
          </p:nvPr>
        </p:nvSpPr>
        <p:spPr>
          <a:xfrm>
            <a:off x="3744985" y="3519224"/>
            <a:ext cx="1653900" cy="276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55" name="Google Shape;955;g8f4b096e74_0_1074"/>
          <p:cNvSpPr txBox="1">
            <a:spLocks noGrp="1"/>
          </p:cNvSpPr>
          <p:nvPr>
            <p:ph type="body" idx="6"/>
          </p:nvPr>
        </p:nvSpPr>
        <p:spPr>
          <a:xfrm>
            <a:off x="6050503" y="3519223"/>
            <a:ext cx="1653900" cy="28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56" name="Google Shape;956;g8f4b096e74_0_1074"/>
          <p:cNvSpPr txBox="1">
            <a:spLocks noGrp="1"/>
          </p:cNvSpPr>
          <p:nvPr>
            <p:ph type="body" idx="7"/>
          </p:nvPr>
        </p:nvSpPr>
        <p:spPr>
          <a:xfrm>
            <a:off x="1439863" y="3862520"/>
            <a:ext cx="1674000" cy="67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57" name="Google Shape;957;g8f4b096e74_0_1074"/>
          <p:cNvSpPr txBox="1">
            <a:spLocks noGrp="1"/>
          </p:cNvSpPr>
          <p:nvPr>
            <p:ph type="body" idx="8"/>
          </p:nvPr>
        </p:nvSpPr>
        <p:spPr>
          <a:xfrm>
            <a:off x="3735388" y="3862520"/>
            <a:ext cx="1674000" cy="67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58" name="Google Shape;958;g8f4b096e74_0_1074"/>
          <p:cNvSpPr txBox="1">
            <a:spLocks noGrp="1"/>
          </p:cNvSpPr>
          <p:nvPr>
            <p:ph type="body" idx="9"/>
          </p:nvPr>
        </p:nvSpPr>
        <p:spPr>
          <a:xfrm>
            <a:off x="6050502" y="3862520"/>
            <a:ext cx="1659000" cy="67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59" name="Google Shape;959;g8f4b096e74_0_1074"/>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60" name="Google Shape;960;g8f4b096e74_0_1074"/>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961" name="Google Shape;961;g8f4b096e74_0_1074"/>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210">
          <p15:clr>
            <a:srgbClr val="FBAE40"/>
          </p15:clr>
        </p15:guide>
        <p15:guide id="2" orient="horz" pos="2391">
          <p15:clr>
            <a:srgbClr val="FBAE40"/>
          </p15:clr>
        </p15:guide>
        <p15:guide id="3" orient="horz" pos="2096">
          <p15:clr>
            <a:srgbClr val="FBAE40"/>
          </p15:clr>
        </p15:guide>
        <p15:guide id="4" orient="horz" pos="378">
          <p15:clr>
            <a:srgbClr val="FBAE40"/>
          </p15:clr>
        </p15:guide>
        <p15:guide id="5" pos="907">
          <p15:clr>
            <a:srgbClr val="FBAE40"/>
          </p15:clr>
        </p15:guide>
        <p15:guide id="6" orient="horz" pos="872">
          <p15:clr>
            <a:srgbClr val="FBAE40"/>
          </p15:clr>
        </p15:guide>
        <p15:guide id="7" pos="1961">
          <p15:clr>
            <a:srgbClr val="FBAE40"/>
          </p15:clr>
        </p15:guide>
        <p15:guide id="8" pos="2353">
          <p15:clr>
            <a:srgbClr val="FBAE40"/>
          </p15:clr>
        </p15:guide>
        <p15:guide id="9" pos="3407">
          <p15:clr>
            <a:srgbClr val="FBAE40"/>
          </p15:clr>
        </p15:guide>
        <p15:guide id="10" pos="3810">
          <p15:clr>
            <a:srgbClr val="FBAE40"/>
          </p15:clr>
        </p15:guide>
        <p15:guide id="11" pos="4853">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Title and 2 pictures">
  <p:cSld name="Title and 2 pictures">
    <p:spTree>
      <p:nvGrpSpPr>
        <p:cNvPr id="1" name="Shape 962"/>
        <p:cNvGrpSpPr/>
        <p:nvPr/>
      </p:nvGrpSpPr>
      <p:grpSpPr>
        <a:xfrm>
          <a:off x="0" y="0"/>
          <a:ext cx="0" cy="0"/>
          <a:chOff x="0" y="0"/>
          <a:chExt cx="0" cy="0"/>
        </a:xfrm>
      </p:grpSpPr>
      <p:sp>
        <p:nvSpPr>
          <p:cNvPr id="963" name="Google Shape;963;g8f4b096e74_0_1090"/>
          <p:cNvSpPr/>
          <p:nvPr/>
        </p:nvSpPr>
        <p:spPr>
          <a:xfrm>
            <a:off x="0" y="0"/>
            <a:ext cx="9144000" cy="30312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64" name="Google Shape;964;g8f4b096e74_0_1090"/>
          <p:cNvSpPr txBox="1">
            <a:spLocks noGrp="1"/>
          </p:cNvSpPr>
          <p:nvPr>
            <p:ph type="title"/>
          </p:nvPr>
        </p:nvSpPr>
        <p:spPr>
          <a:xfrm>
            <a:off x="642473" y="546498"/>
            <a:ext cx="5902800" cy="5679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3600"/>
              <a:buFont typeface="Arial"/>
              <a:buNone/>
              <a:defRPr sz="36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65" name="Google Shape;965;g8f4b096e74_0_1090"/>
          <p:cNvSpPr/>
          <p:nvPr/>
        </p:nvSpPr>
        <p:spPr>
          <a:xfrm>
            <a:off x="4599929" y="1870236"/>
            <a:ext cx="3921900" cy="2322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66" name="Google Shape;966;g8f4b096e74_0_1090"/>
          <p:cNvSpPr>
            <a:spLocks noGrp="1"/>
          </p:cNvSpPr>
          <p:nvPr>
            <p:ph type="pic" idx="2"/>
          </p:nvPr>
        </p:nvSpPr>
        <p:spPr>
          <a:xfrm>
            <a:off x="4599929" y="1868092"/>
            <a:ext cx="3921900" cy="23253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67" name="Google Shape;967;g8f4b096e74_0_1090"/>
          <p:cNvSpPr>
            <a:spLocks noGrp="1"/>
          </p:cNvSpPr>
          <p:nvPr>
            <p:ph type="pic" idx="3"/>
          </p:nvPr>
        </p:nvSpPr>
        <p:spPr>
          <a:xfrm>
            <a:off x="621848" y="1868091"/>
            <a:ext cx="2592000" cy="78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68" name="Google Shape;968;g8f4b096e74_0_1090"/>
          <p:cNvSpPr txBox="1">
            <a:spLocks noGrp="1"/>
          </p:cNvSpPr>
          <p:nvPr>
            <p:ph type="body" idx="1"/>
          </p:nvPr>
        </p:nvSpPr>
        <p:spPr>
          <a:xfrm>
            <a:off x="629841" y="3145632"/>
            <a:ext cx="3343200" cy="284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69" name="Google Shape;969;g8f4b096e74_0_1090"/>
          <p:cNvSpPr txBox="1">
            <a:spLocks noGrp="1"/>
          </p:cNvSpPr>
          <p:nvPr>
            <p:ph type="body" idx="4"/>
          </p:nvPr>
        </p:nvSpPr>
        <p:spPr>
          <a:xfrm>
            <a:off x="635000" y="3515616"/>
            <a:ext cx="3343200" cy="284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10"/>
              <a:buFont typeface="Arial"/>
              <a:buNone/>
              <a:defRPr sz="131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70" name="Google Shape;970;g8f4b096e74_0_1090"/>
          <p:cNvSpPr txBox="1">
            <a:spLocks noGrp="1"/>
          </p:cNvSpPr>
          <p:nvPr>
            <p:ph type="dt" idx="10"/>
          </p:nvPr>
        </p:nvSpPr>
        <p:spPr>
          <a:xfrm>
            <a:off x="642473"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71" name="Google Shape;971;g8f4b096e74_0_1090"/>
          <p:cNvSpPr txBox="1">
            <a:spLocks noGrp="1"/>
          </p:cNvSpPr>
          <p:nvPr>
            <p:ph type="sldNum" idx="12"/>
          </p:nvPr>
        </p:nvSpPr>
        <p:spPr>
          <a:xfrm>
            <a:off x="6466042"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972" name="Google Shape;972;g8f4b096e74_0_1090"/>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973" name="Google Shape;973;g8f4b096e74_0_1090"/>
          <p:cNvSpPr/>
          <p:nvPr/>
        </p:nvSpPr>
        <p:spPr>
          <a:xfrm>
            <a:off x="0" y="0"/>
            <a:ext cx="9144000" cy="30312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74" name="Google Shape;974;g8f4b096e74_0_1090"/>
          <p:cNvSpPr/>
          <p:nvPr/>
        </p:nvSpPr>
        <p:spPr>
          <a:xfrm>
            <a:off x="4599929" y="1870236"/>
            <a:ext cx="3969000" cy="2322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975" name="Google Shape;975;g8f4b096e74_0_1090"/>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1178">
          <p15:clr>
            <a:srgbClr val="FBAE40"/>
          </p15:clr>
        </p15:guide>
        <p15:guide id="3" orient="horz" pos="1671">
          <p15:clr>
            <a:srgbClr val="FBAE40"/>
          </p15:clr>
        </p15:guide>
        <p15:guide id="4" orient="horz" pos="1977">
          <p15:clr>
            <a:srgbClr val="FBAE40"/>
          </p15:clr>
        </p15:guide>
        <p15:guide id="5" orient="horz" pos="2930">
          <p15:clr>
            <a:srgbClr val="FBAE40"/>
          </p15:clr>
        </p15:guide>
        <p15:guide id="6" orient="horz" pos="2641">
          <p15:clr>
            <a:srgbClr val="FBAE40"/>
          </p15:clr>
        </p15:guide>
        <p15:guide id="7" pos="289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Icons and Content">
  <p:cSld name="Title, Icons and Content">
    <p:spTree>
      <p:nvGrpSpPr>
        <p:cNvPr id="1" name="Shape 976"/>
        <p:cNvGrpSpPr/>
        <p:nvPr/>
      </p:nvGrpSpPr>
      <p:grpSpPr>
        <a:xfrm>
          <a:off x="0" y="0"/>
          <a:ext cx="0" cy="0"/>
          <a:chOff x="0" y="0"/>
          <a:chExt cx="0" cy="0"/>
        </a:xfrm>
      </p:grpSpPr>
      <p:pic>
        <p:nvPicPr>
          <p:cNvPr id="977" name="Google Shape;977;g8f4b096e74_0_1104"/>
          <p:cNvPicPr preferRelativeResize="0"/>
          <p:nvPr/>
        </p:nvPicPr>
        <p:blipFill rotWithShape="1">
          <a:blip r:embed="rId2">
            <a:alphaModFix/>
          </a:blip>
          <a:srcRect/>
          <a:stretch/>
        </p:blipFill>
        <p:spPr>
          <a:xfrm>
            <a:off x="417869" y="988850"/>
            <a:ext cx="402337" cy="402337"/>
          </a:xfrm>
          <a:prstGeom prst="rect">
            <a:avLst/>
          </a:prstGeom>
          <a:noFill/>
          <a:ln>
            <a:noFill/>
          </a:ln>
        </p:spPr>
      </p:pic>
      <p:pic>
        <p:nvPicPr>
          <p:cNvPr id="978" name="Google Shape;978;g8f4b096e74_0_1104"/>
          <p:cNvPicPr preferRelativeResize="0"/>
          <p:nvPr/>
        </p:nvPicPr>
        <p:blipFill rotWithShape="1">
          <a:blip r:embed="rId3">
            <a:alphaModFix/>
          </a:blip>
          <a:srcRect/>
          <a:stretch/>
        </p:blipFill>
        <p:spPr>
          <a:xfrm>
            <a:off x="417869" y="1469040"/>
            <a:ext cx="402337" cy="402337"/>
          </a:xfrm>
          <a:prstGeom prst="rect">
            <a:avLst/>
          </a:prstGeom>
          <a:noFill/>
          <a:ln>
            <a:noFill/>
          </a:ln>
        </p:spPr>
      </p:pic>
      <p:pic>
        <p:nvPicPr>
          <p:cNvPr id="979" name="Google Shape;979;g8f4b096e74_0_1104"/>
          <p:cNvPicPr preferRelativeResize="0"/>
          <p:nvPr/>
        </p:nvPicPr>
        <p:blipFill rotWithShape="1">
          <a:blip r:embed="rId4">
            <a:alphaModFix/>
          </a:blip>
          <a:srcRect/>
          <a:stretch/>
        </p:blipFill>
        <p:spPr>
          <a:xfrm>
            <a:off x="417869" y="1948824"/>
            <a:ext cx="402337" cy="400051"/>
          </a:xfrm>
          <a:prstGeom prst="rect">
            <a:avLst/>
          </a:prstGeom>
          <a:noFill/>
          <a:ln>
            <a:noFill/>
          </a:ln>
        </p:spPr>
      </p:pic>
      <p:pic>
        <p:nvPicPr>
          <p:cNvPr id="980" name="Google Shape;980;g8f4b096e74_0_1104"/>
          <p:cNvPicPr preferRelativeResize="0"/>
          <p:nvPr/>
        </p:nvPicPr>
        <p:blipFill rotWithShape="1">
          <a:blip r:embed="rId5">
            <a:alphaModFix/>
          </a:blip>
          <a:srcRect/>
          <a:stretch/>
        </p:blipFill>
        <p:spPr>
          <a:xfrm>
            <a:off x="417869" y="2427167"/>
            <a:ext cx="402337" cy="402337"/>
          </a:xfrm>
          <a:prstGeom prst="rect">
            <a:avLst/>
          </a:prstGeom>
          <a:noFill/>
          <a:ln>
            <a:noFill/>
          </a:ln>
        </p:spPr>
      </p:pic>
      <p:pic>
        <p:nvPicPr>
          <p:cNvPr id="981" name="Google Shape;981;g8f4b096e74_0_1104"/>
          <p:cNvPicPr preferRelativeResize="0"/>
          <p:nvPr/>
        </p:nvPicPr>
        <p:blipFill rotWithShape="1">
          <a:blip r:embed="rId6">
            <a:alphaModFix/>
          </a:blip>
          <a:srcRect/>
          <a:stretch/>
        </p:blipFill>
        <p:spPr>
          <a:xfrm>
            <a:off x="417868" y="2907797"/>
            <a:ext cx="402337" cy="402337"/>
          </a:xfrm>
          <a:prstGeom prst="rect">
            <a:avLst/>
          </a:prstGeom>
          <a:noFill/>
          <a:ln>
            <a:noFill/>
          </a:ln>
        </p:spPr>
      </p:pic>
      <p:sp>
        <p:nvSpPr>
          <p:cNvPr id="982" name="Google Shape;982;g8f4b096e74_0_1104"/>
          <p:cNvSpPr txBox="1">
            <a:spLocks noGrp="1"/>
          </p:cNvSpPr>
          <p:nvPr>
            <p:ph type="body" idx="1"/>
          </p:nvPr>
        </p:nvSpPr>
        <p:spPr>
          <a:xfrm>
            <a:off x="878243" y="1572506"/>
            <a:ext cx="2471700" cy="203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83" name="Google Shape;983;g8f4b096e74_0_1104"/>
          <p:cNvSpPr txBox="1">
            <a:spLocks noGrp="1"/>
          </p:cNvSpPr>
          <p:nvPr>
            <p:ph type="body" idx="2"/>
          </p:nvPr>
        </p:nvSpPr>
        <p:spPr>
          <a:xfrm>
            <a:off x="878243" y="1088140"/>
            <a:ext cx="2471700" cy="203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84" name="Google Shape;984;g8f4b096e74_0_1104"/>
          <p:cNvSpPr txBox="1">
            <a:spLocks noGrp="1"/>
          </p:cNvSpPr>
          <p:nvPr>
            <p:ph type="body" idx="3"/>
          </p:nvPr>
        </p:nvSpPr>
        <p:spPr>
          <a:xfrm>
            <a:off x="878243" y="2046971"/>
            <a:ext cx="2471700" cy="203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85" name="Google Shape;985;g8f4b096e74_0_1104"/>
          <p:cNvSpPr txBox="1">
            <a:spLocks noGrp="1"/>
          </p:cNvSpPr>
          <p:nvPr>
            <p:ph type="body" idx="4"/>
          </p:nvPr>
        </p:nvSpPr>
        <p:spPr>
          <a:xfrm>
            <a:off x="878243" y="2528954"/>
            <a:ext cx="2471700" cy="203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86" name="Google Shape;986;g8f4b096e74_0_1104"/>
          <p:cNvSpPr txBox="1">
            <a:spLocks noGrp="1"/>
          </p:cNvSpPr>
          <p:nvPr>
            <p:ph type="body" idx="5"/>
          </p:nvPr>
        </p:nvSpPr>
        <p:spPr>
          <a:xfrm>
            <a:off x="878243" y="3005394"/>
            <a:ext cx="2471700" cy="203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87" name="Google Shape;987;g8f4b096e74_0_1104"/>
          <p:cNvSpPr txBox="1">
            <a:spLocks noGrp="1"/>
          </p:cNvSpPr>
          <p:nvPr>
            <p:ph type="body" idx="6"/>
          </p:nvPr>
        </p:nvSpPr>
        <p:spPr>
          <a:xfrm>
            <a:off x="4359486" y="1572507"/>
            <a:ext cx="2413500" cy="2319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88" name="Google Shape;988;g8f4b096e74_0_1104"/>
          <p:cNvSpPr txBox="1">
            <a:spLocks noGrp="1"/>
          </p:cNvSpPr>
          <p:nvPr>
            <p:ph type="body" idx="7"/>
          </p:nvPr>
        </p:nvSpPr>
        <p:spPr>
          <a:xfrm>
            <a:off x="4359486" y="1088140"/>
            <a:ext cx="2413500" cy="241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89" name="Google Shape;989;g8f4b096e74_0_1104"/>
          <p:cNvSpPr txBox="1">
            <a:spLocks noGrp="1"/>
          </p:cNvSpPr>
          <p:nvPr>
            <p:ph type="body" idx="8"/>
          </p:nvPr>
        </p:nvSpPr>
        <p:spPr>
          <a:xfrm>
            <a:off x="4359486" y="2046971"/>
            <a:ext cx="2413500" cy="203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90" name="Google Shape;990;g8f4b096e74_0_1104"/>
          <p:cNvSpPr txBox="1">
            <a:spLocks noGrp="1"/>
          </p:cNvSpPr>
          <p:nvPr>
            <p:ph type="body" idx="9"/>
          </p:nvPr>
        </p:nvSpPr>
        <p:spPr>
          <a:xfrm>
            <a:off x="4359486" y="2528954"/>
            <a:ext cx="2413500" cy="203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91" name="Google Shape;991;g8f4b096e74_0_1104"/>
          <p:cNvSpPr txBox="1">
            <a:spLocks noGrp="1"/>
          </p:cNvSpPr>
          <p:nvPr>
            <p:ph type="body" idx="13"/>
          </p:nvPr>
        </p:nvSpPr>
        <p:spPr>
          <a:xfrm>
            <a:off x="4359486" y="3005394"/>
            <a:ext cx="2413500" cy="203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92" name="Google Shape;992;g8f4b096e74_0_1104"/>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93" name="Google Shape;993;g8f4b096e74_0_1104"/>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994" name="Google Shape;994;g8f4b096e74_0_1104"/>
          <p:cNvPicPr preferRelativeResize="0"/>
          <p:nvPr/>
        </p:nvPicPr>
        <p:blipFill rotWithShape="1">
          <a:blip r:embed="rId2">
            <a:alphaModFix/>
          </a:blip>
          <a:srcRect/>
          <a:stretch/>
        </p:blipFill>
        <p:spPr>
          <a:xfrm>
            <a:off x="420427" y="997235"/>
            <a:ext cx="402337" cy="402337"/>
          </a:xfrm>
          <a:prstGeom prst="rect">
            <a:avLst/>
          </a:prstGeom>
          <a:noFill/>
          <a:ln>
            <a:noFill/>
          </a:ln>
        </p:spPr>
      </p:pic>
      <p:pic>
        <p:nvPicPr>
          <p:cNvPr id="995" name="Google Shape;995;g8f4b096e74_0_1104"/>
          <p:cNvPicPr preferRelativeResize="0"/>
          <p:nvPr/>
        </p:nvPicPr>
        <p:blipFill rotWithShape="1">
          <a:blip r:embed="rId3">
            <a:alphaModFix/>
          </a:blip>
          <a:srcRect/>
          <a:stretch/>
        </p:blipFill>
        <p:spPr>
          <a:xfrm>
            <a:off x="420427" y="1477425"/>
            <a:ext cx="402337" cy="402337"/>
          </a:xfrm>
          <a:prstGeom prst="rect">
            <a:avLst/>
          </a:prstGeom>
          <a:noFill/>
          <a:ln>
            <a:noFill/>
          </a:ln>
        </p:spPr>
      </p:pic>
      <p:pic>
        <p:nvPicPr>
          <p:cNvPr id="996" name="Google Shape;996;g8f4b096e74_0_1104"/>
          <p:cNvPicPr preferRelativeResize="0"/>
          <p:nvPr/>
        </p:nvPicPr>
        <p:blipFill rotWithShape="1">
          <a:blip r:embed="rId4">
            <a:alphaModFix/>
          </a:blip>
          <a:srcRect/>
          <a:stretch/>
        </p:blipFill>
        <p:spPr>
          <a:xfrm>
            <a:off x="420427" y="1957209"/>
            <a:ext cx="402337" cy="400051"/>
          </a:xfrm>
          <a:prstGeom prst="rect">
            <a:avLst/>
          </a:prstGeom>
          <a:noFill/>
          <a:ln>
            <a:noFill/>
          </a:ln>
        </p:spPr>
      </p:pic>
      <p:pic>
        <p:nvPicPr>
          <p:cNvPr id="997" name="Google Shape;997;g8f4b096e74_0_1104"/>
          <p:cNvPicPr preferRelativeResize="0"/>
          <p:nvPr/>
        </p:nvPicPr>
        <p:blipFill rotWithShape="1">
          <a:blip r:embed="rId5">
            <a:alphaModFix/>
          </a:blip>
          <a:srcRect/>
          <a:stretch/>
        </p:blipFill>
        <p:spPr>
          <a:xfrm>
            <a:off x="420427" y="2435552"/>
            <a:ext cx="402337" cy="402337"/>
          </a:xfrm>
          <a:prstGeom prst="rect">
            <a:avLst/>
          </a:prstGeom>
          <a:noFill/>
          <a:ln>
            <a:noFill/>
          </a:ln>
        </p:spPr>
      </p:pic>
      <p:pic>
        <p:nvPicPr>
          <p:cNvPr id="998" name="Google Shape;998;g8f4b096e74_0_1104"/>
          <p:cNvPicPr preferRelativeResize="0"/>
          <p:nvPr/>
        </p:nvPicPr>
        <p:blipFill rotWithShape="1">
          <a:blip r:embed="rId6">
            <a:alphaModFix/>
          </a:blip>
          <a:srcRect/>
          <a:stretch/>
        </p:blipFill>
        <p:spPr>
          <a:xfrm>
            <a:off x="420426" y="2916182"/>
            <a:ext cx="402337" cy="402337"/>
          </a:xfrm>
          <a:prstGeom prst="rect">
            <a:avLst/>
          </a:prstGeom>
          <a:noFill/>
          <a:ln>
            <a:noFill/>
          </a:ln>
        </p:spPr>
      </p:pic>
      <p:pic>
        <p:nvPicPr>
          <p:cNvPr id="999" name="Google Shape;999;g8f4b096e74_0_1104"/>
          <p:cNvPicPr preferRelativeResize="0"/>
          <p:nvPr/>
        </p:nvPicPr>
        <p:blipFill rotWithShape="1">
          <a:blip r:embed="rId7">
            <a:alphaModFix/>
          </a:blip>
          <a:srcRect/>
          <a:stretch/>
        </p:blipFill>
        <p:spPr>
          <a:xfrm>
            <a:off x="3874155" y="997235"/>
            <a:ext cx="402337" cy="402337"/>
          </a:xfrm>
          <a:prstGeom prst="rect">
            <a:avLst/>
          </a:prstGeom>
          <a:noFill/>
          <a:ln>
            <a:noFill/>
          </a:ln>
        </p:spPr>
      </p:pic>
      <p:pic>
        <p:nvPicPr>
          <p:cNvPr id="1000" name="Google Shape;1000;g8f4b096e74_0_1104"/>
          <p:cNvPicPr preferRelativeResize="0"/>
          <p:nvPr/>
        </p:nvPicPr>
        <p:blipFill rotWithShape="1">
          <a:blip r:embed="rId8">
            <a:alphaModFix/>
          </a:blip>
          <a:srcRect/>
          <a:stretch/>
        </p:blipFill>
        <p:spPr>
          <a:xfrm>
            <a:off x="3874154" y="1477425"/>
            <a:ext cx="402337" cy="402337"/>
          </a:xfrm>
          <a:prstGeom prst="rect">
            <a:avLst/>
          </a:prstGeom>
          <a:noFill/>
          <a:ln>
            <a:noFill/>
          </a:ln>
        </p:spPr>
      </p:pic>
      <p:pic>
        <p:nvPicPr>
          <p:cNvPr id="1001" name="Google Shape;1001;g8f4b096e74_0_1104"/>
          <p:cNvPicPr preferRelativeResize="0"/>
          <p:nvPr/>
        </p:nvPicPr>
        <p:blipFill rotWithShape="1">
          <a:blip r:embed="rId9">
            <a:alphaModFix/>
          </a:blip>
          <a:srcRect/>
          <a:stretch/>
        </p:blipFill>
        <p:spPr>
          <a:xfrm>
            <a:off x="3874153" y="1957209"/>
            <a:ext cx="402337" cy="400051"/>
          </a:xfrm>
          <a:prstGeom prst="rect">
            <a:avLst/>
          </a:prstGeom>
          <a:noFill/>
          <a:ln>
            <a:noFill/>
          </a:ln>
        </p:spPr>
      </p:pic>
      <p:pic>
        <p:nvPicPr>
          <p:cNvPr id="1002" name="Google Shape;1002;g8f4b096e74_0_1104"/>
          <p:cNvPicPr preferRelativeResize="0"/>
          <p:nvPr/>
        </p:nvPicPr>
        <p:blipFill rotWithShape="1">
          <a:blip r:embed="rId10">
            <a:alphaModFix/>
          </a:blip>
          <a:srcRect/>
          <a:stretch/>
        </p:blipFill>
        <p:spPr>
          <a:xfrm>
            <a:off x="3874153" y="2434706"/>
            <a:ext cx="402337" cy="402337"/>
          </a:xfrm>
          <a:prstGeom prst="rect">
            <a:avLst/>
          </a:prstGeom>
          <a:noFill/>
          <a:ln>
            <a:noFill/>
          </a:ln>
        </p:spPr>
      </p:pic>
      <p:pic>
        <p:nvPicPr>
          <p:cNvPr id="1003" name="Google Shape;1003;g8f4b096e74_0_1104"/>
          <p:cNvPicPr preferRelativeResize="0"/>
          <p:nvPr/>
        </p:nvPicPr>
        <p:blipFill rotWithShape="1">
          <a:blip r:embed="rId11">
            <a:alphaModFix/>
          </a:blip>
          <a:srcRect/>
          <a:stretch/>
        </p:blipFill>
        <p:spPr>
          <a:xfrm>
            <a:off x="3874153" y="2914489"/>
            <a:ext cx="402337" cy="402337"/>
          </a:xfrm>
          <a:prstGeom prst="rect">
            <a:avLst/>
          </a:prstGeom>
          <a:noFill/>
          <a:ln>
            <a:noFill/>
          </a:ln>
        </p:spPr>
      </p:pic>
      <p:sp>
        <p:nvSpPr>
          <p:cNvPr id="1004" name="Google Shape;1004;g8f4b096e74_0_1104"/>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05" name="Google Shape;1005;g8f4b096e74_0_1104"/>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006" name="Google Shape;1006;g8f4b096e74_0_1104"/>
          <p:cNvPicPr preferRelativeResize="0"/>
          <p:nvPr/>
        </p:nvPicPr>
        <p:blipFill rotWithShape="1">
          <a:blip r:embed="rId1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878">
          <p15:clr>
            <a:srgbClr val="FBAE40"/>
          </p15:clr>
        </p15:guide>
        <p15:guide id="2" pos="397">
          <p15:clr>
            <a:srgbClr val="FBAE40"/>
          </p15:clr>
        </p15:guide>
        <p15:guide id="3" orient="horz" pos="378">
          <p15:clr>
            <a:srgbClr val="FBAE40"/>
          </p15:clr>
        </p15:guide>
        <p15:guide id="4" orient="horz" pos="923">
          <p15:clr>
            <a:srgbClr val="FBAE40"/>
          </p15:clr>
        </p15:guide>
        <p15:guide id="5" pos="1638">
          <p15:clr>
            <a:srgbClr val="FBAE40"/>
          </p15:clr>
        </p15:guide>
        <p15:guide id="6" pos="3578">
          <p15:clr>
            <a:srgbClr val="FBAE40"/>
          </p15:clr>
        </p15:guide>
        <p15:guide id="7" orient="horz" pos="1393">
          <p15:clr>
            <a:srgbClr val="FBAE40"/>
          </p15:clr>
        </p15:guide>
        <p15:guide id="8" pos="1877">
          <p15:clr>
            <a:srgbClr val="FBAE40"/>
          </p15:clr>
        </p15:guide>
        <p15:guide id="9" pos="1928">
          <p15:clr>
            <a:srgbClr val="FBAE40"/>
          </p15:clr>
        </p15:guide>
        <p15:guide id="10" pos="3833">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5_Section Header">
  <p:cSld name="5_Section Header">
    <p:spTree>
      <p:nvGrpSpPr>
        <p:cNvPr id="1" name="Shape 1007"/>
        <p:cNvGrpSpPr/>
        <p:nvPr/>
      </p:nvGrpSpPr>
      <p:grpSpPr>
        <a:xfrm>
          <a:off x="0" y="0"/>
          <a:ext cx="0" cy="0"/>
          <a:chOff x="0" y="0"/>
          <a:chExt cx="0" cy="0"/>
        </a:xfrm>
      </p:grpSpPr>
      <p:sp>
        <p:nvSpPr>
          <p:cNvPr id="1008" name="Google Shape;1008;g8f4b096e74_0_1135"/>
          <p:cNvSpPr/>
          <p:nvPr/>
        </p:nvSpPr>
        <p:spPr>
          <a:xfrm>
            <a:off x="0" y="0"/>
            <a:ext cx="9144000" cy="30312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09" name="Google Shape;1009;g8f4b096e74_0_1135"/>
          <p:cNvSpPr/>
          <p:nvPr/>
        </p:nvSpPr>
        <p:spPr>
          <a:xfrm>
            <a:off x="629841" y="2556933"/>
            <a:ext cx="7891800" cy="8265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grpSp>
        <p:nvGrpSpPr>
          <p:cNvPr id="1010" name="Google Shape;1010;g8f4b096e74_0_1135"/>
          <p:cNvGrpSpPr/>
          <p:nvPr/>
        </p:nvGrpSpPr>
        <p:grpSpPr>
          <a:xfrm>
            <a:off x="994825" y="3020941"/>
            <a:ext cx="775092" cy="174782"/>
            <a:chOff x="1326382" y="4041646"/>
            <a:chExt cx="2597494" cy="653145"/>
          </a:xfrm>
        </p:grpSpPr>
        <p:sp>
          <p:nvSpPr>
            <p:cNvPr id="1011" name="Google Shape;1011;g8f4b096e74_0_1135"/>
            <p:cNvSpPr/>
            <p:nvPr/>
          </p:nvSpPr>
          <p:spPr>
            <a:xfrm>
              <a:off x="1326382" y="4041646"/>
              <a:ext cx="653100" cy="653100"/>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12" name="Google Shape;1012;g8f4b096e74_0_1135"/>
            <p:cNvSpPr/>
            <p:nvPr/>
          </p:nvSpPr>
          <p:spPr>
            <a:xfrm>
              <a:off x="1974500" y="4041646"/>
              <a:ext cx="653100" cy="653100"/>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13" name="Google Shape;1013;g8f4b096e74_0_1135"/>
            <p:cNvSpPr/>
            <p:nvPr/>
          </p:nvSpPr>
          <p:spPr>
            <a:xfrm>
              <a:off x="2622617" y="4041646"/>
              <a:ext cx="653100" cy="653100"/>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14" name="Google Shape;1014;g8f4b096e74_0_1135"/>
            <p:cNvSpPr/>
            <p:nvPr/>
          </p:nvSpPr>
          <p:spPr>
            <a:xfrm>
              <a:off x="3270737" y="4041646"/>
              <a:ext cx="653100" cy="653100"/>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15" name="Google Shape;1015;g8f4b096e74_0_1135"/>
            <p:cNvSpPr/>
            <p:nvPr/>
          </p:nvSpPr>
          <p:spPr>
            <a:xfrm>
              <a:off x="3597306" y="4041650"/>
              <a:ext cx="326570" cy="653141"/>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grpSp>
      <p:sp>
        <p:nvSpPr>
          <p:cNvPr id="1016" name="Google Shape;1016;g8f4b096e74_0_1135"/>
          <p:cNvSpPr txBox="1">
            <a:spLocks noGrp="1"/>
          </p:cNvSpPr>
          <p:nvPr>
            <p:ph type="body" idx="1"/>
          </p:nvPr>
        </p:nvSpPr>
        <p:spPr>
          <a:xfrm>
            <a:off x="1029406" y="2721203"/>
            <a:ext cx="846600" cy="249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17" name="Google Shape;1017;g8f4b096e74_0_1135"/>
          <p:cNvSpPr txBox="1">
            <a:spLocks noGrp="1"/>
          </p:cNvSpPr>
          <p:nvPr>
            <p:ph type="body" idx="2"/>
          </p:nvPr>
        </p:nvSpPr>
        <p:spPr>
          <a:xfrm>
            <a:off x="1921844" y="3016014"/>
            <a:ext cx="946500" cy="18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18" name="Google Shape;1018;g8f4b096e74_0_1135"/>
          <p:cNvSpPr txBox="1">
            <a:spLocks noGrp="1"/>
          </p:cNvSpPr>
          <p:nvPr>
            <p:ph type="body" idx="3"/>
          </p:nvPr>
        </p:nvSpPr>
        <p:spPr>
          <a:xfrm>
            <a:off x="2868429" y="3714682"/>
            <a:ext cx="2471700" cy="131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19" name="Google Shape;1019;g8f4b096e74_0_1135"/>
          <p:cNvSpPr txBox="1">
            <a:spLocks noGrp="1"/>
          </p:cNvSpPr>
          <p:nvPr>
            <p:ph type="dt" idx="10"/>
          </p:nvPr>
        </p:nvSpPr>
        <p:spPr>
          <a:xfrm>
            <a:off x="636742"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20" name="Google Shape;1020;g8f4b096e74_0_1135"/>
          <p:cNvSpPr txBox="1">
            <a:spLocks noGrp="1"/>
          </p:cNvSpPr>
          <p:nvPr>
            <p:ph type="sldNum" idx="12"/>
          </p:nvPr>
        </p:nvSpPr>
        <p:spPr>
          <a:xfrm>
            <a:off x="6466042"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021" name="Google Shape;1021;g8f4b096e74_0_1135"/>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1022" name="Google Shape;1022;g8f4b096e74_0_1135"/>
          <p:cNvSpPr/>
          <p:nvPr/>
        </p:nvSpPr>
        <p:spPr>
          <a:xfrm>
            <a:off x="0" y="0"/>
            <a:ext cx="9144000" cy="30312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23" name="Google Shape;1023;g8f4b096e74_0_1135"/>
          <p:cNvSpPr/>
          <p:nvPr/>
        </p:nvSpPr>
        <p:spPr>
          <a:xfrm>
            <a:off x="629841" y="2535239"/>
            <a:ext cx="7939200" cy="8484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grpSp>
        <p:nvGrpSpPr>
          <p:cNvPr id="1024" name="Google Shape;1024;g8f4b096e74_0_1135"/>
          <p:cNvGrpSpPr/>
          <p:nvPr/>
        </p:nvGrpSpPr>
        <p:grpSpPr>
          <a:xfrm>
            <a:off x="923702" y="3020941"/>
            <a:ext cx="775092" cy="174782"/>
            <a:chOff x="1326382" y="4041646"/>
            <a:chExt cx="2597494" cy="653145"/>
          </a:xfrm>
        </p:grpSpPr>
        <p:sp>
          <p:nvSpPr>
            <p:cNvPr id="1025" name="Google Shape;1025;g8f4b096e74_0_1135"/>
            <p:cNvSpPr/>
            <p:nvPr/>
          </p:nvSpPr>
          <p:spPr>
            <a:xfrm>
              <a:off x="1326382" y="4041646"/>
              <a:ext cx="653100" cy="653100"/>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26" name="Google Shape;1026;g8f4b096e74_0_1135"/>
            <p:cNvSpPr/>
            <p:nvPr/>
          </p:nvSpPr>
          <p:spPr>
            <a:xfrm>
              <a:off x="1974500" y="4041646"/>
              <a:ext cx="653100" cy="653100"/>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27" name="Google Shape;1027;g8f4b096e74_0_1135"/>
            <p:cNvSpPr/>
            <p:nvPr/>
          </p:nvSpPr>
          <p:spPr>
            <a:xfrm>
              <a:off x="2622617" y="4041646"/>
              <a:ext cx="653100" cy="653100"/>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28" name="Google Shape;1028;g8f4b096e74_0_1135"/>
            <p:cNvSpPr/>
            <p:nvPr/>
          </p:nvSpPr>
          <p:spPr>
            <a:xfrm>
              <a:off x="3270737" y="4041646"/>
              <a:ext cx="653100" cy="653100"/>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29" name="Google Shape;1029;g8f4b096e74_0_1135"/>
            <p:cNvSpPr/>
            <p:nvPr/>
          </p:nvSpPr>
          <p:spPr>
            <a:xfrm>
              <a:off x="3597306" y="4041650"/>
              <a:ext cx="326570" cy="653141"/>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grpSp>
      <p:sp>
        <p:nvSpPr>
          <p:cNvPr id="1030" name="Google Shape;1030;g8f4b096e74_0_1135"/>
          <p:cNvSpPr txBox="1">
            <a:spLocks noGrp="1"/>
          </p:cNvSpPr>
          <p:nvPr>
            <p:ph type="body" idx="4"/>
          </p:nvPr>
        </p:nvSpPr>
        <p:spPr>
          <a:xfrm>
            <a:off x="958283" y="2721203"/>
            <a:ext cx="846600" cy="249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31" name="Google Shape;1031;g8f4b096e74_0_1135"/>
          <p:cNvSpPr txBox="1">
            <a:spLocks noGrp="1"/>
          </p:cNvSpPr>
          <p:nvPr>
            <p:ph type="body" idx="5"/>
          </p:nvPr>
        </p:nvSpPr>
        <p:spPr>
          <a:xfrm>
            <a:off x="1850721" y="3016014"/>
            <a:ext cx="946500" cy="18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32" name="Google Shape;1032;g8f4b096e74_0_1135"/>
          <p:cNvSpPr txBox="1">
            <a:spLocks noGrp="1"/>
          </p:cNvSpPr>
          <p:nvPr>
            <p:ph type="title"/>
          </p:nvPr>
        </p:nvSpPr>
        <p:spPr>
          <a:xfrm>
            <a:off x="630238" y="600075"/>
            <a:ext cx="6246900" cy="444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3600"/>
              <a:buFont typeface="Arial"/>
              <a:buNone/>
              <a:defRPr>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033" name="Google Shape;1033;g8f4b096e74_0_1135"/>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2210">
          <p15:clr>
            <a:srgbClr val="FBAE40"/>
          </p15:clr>
        </p15:guide>
        <p15:guide id="3" orient="horz" pos="2130">
          <p15:clr>
            <a:srgbClr val="FBAE40"/>
          </p15:clr>
        </p15:guide>
        <p15:guide id="4" orient="horz" pos="1597">
          <p15:clr>
            <a:srgbClr val="FBAE40"/>
          </p15:clr>
        </p15:guide>
        <p15:guide id="5" orient="horz" pos="2641">
          <p15:clr>
            <a:srgbClr val="FBAE40"/>
          </p15:clr>
        </p15:guide>
        <p15:guide id="6" pos="1134">
          <p15:clr>
            <a:srgbClr val="FBAE40"/>
          </p15:clr>
        </p15:guide>
        <p15:guide id="7" pos="433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Title and TImeline Infographic">
  <p:cSld name="Title and TImeline Infographic">
    <p:spTree>
      <p:nvGrpSpPr>
        <p:cNvPr id="1" name="Shape 1034"/>
        <p:cNvGrpSpPr/>
        <p:nvPr/>
      </p:nvGrpSpPr>
      <p:grpSpPr>
        <a:xfrm>
          <a:off x="0" y="0"/>
          <a:ext cx="0" cy="0"/>
          <a:chOff x="0" y="0"/>
          <a:chExt cx="0" cy="0"/>
        </a:xfrm>
      </p:grpSpPr>
      <p:sp>
        <p:nvSpPr>
          <p:cNvPr id="1035" name="Google Shape;1035;g8f4b096e74_0_1162"/>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36" name="Google Shape;1036;g8f4b096e74_0_1162"/>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037" name="Google Shape;1037;g8f4b096e74_0_1162"/>
          <p:cNvPicPr preferRelativeResize="0"/>
          <p:nvPr/>
        </p:nvPicPr>
        <p:blipFill rotWithShape="1">
          <a:blip r:embed="rId2">
            <a:alphaModFix/>
          </a:blip>
          <a:srcRect/>
          <a:stretch/>
        </p:blipFill>
        <p:spPr>
          <a:xfrm rot="10800000" flipH="1">
            <a:off x="632499" y="2973622"/>
            <a:ext cx="7691175" cy="667936"/>
          </a:xfrm>
          <a:prstGeom prst="rect">
            <a:avLst/>
          </a:prstGeom>
          <a:noFill/>
          <a:ln>
            <a:noFill/>
          </a:ln>
        </p:spPr>
      </p:pic>
      <p:sp>
        <p:nvSpPr>
          <p:cNvPr id="1038" name="Google Shape;1038;g8f4b096e74_0_1162"/>
          <p:cNvSpPr txBox="1">
            <a:spLocks noGrp="1"/>
          </p:cNvSpPr>
          <p:nvPr>
            <p:ph type="body" idx="1"/>
          </p:nvPr>
        </p:nvSpPr>
        <p:spPr>
          <a:xfrm>
            <a:off x="991750" y="1746401"/>
            <a:ext cx="740400" cy="249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2000"/>
              <a:buFont typeface="Arial"/>
              <a:buNone/>
              <a:defRPr sz="20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39" name="Google Shape;1039;g8f4b096e74_0_1162"/>
          <p:cNvSpPr txBox="1">
            <a:spLocks noGrp="1"/>
          </p:cNvSpPr>
          <p:nvPr>
            <p:ph type="body" idx="2"/>
          </p:nvPr>
        </p:nvSpPr>
        <p:spPr>
          <a:xfrm>
            <a:off x="991750" y="2056441"/>
            <a:ext cx="13248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100"/>
              <a:buFont typeface="Arial"/>
              <a:buNone/>
              <a:defRPr sz="11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40" name="Google Shape;1040;g8f4b096e74_0_1162"/>
          <p:cNvSpPr txBox="1">
            <a:spLocks noGrp="1"/>
          </p:cNvSpPr>
          <p:nvPr>
            <p:ph type="body" idx="3"/>
          </p:nvPr>
        </p:nvSpPr>
        <p:spPr>
          <a:xfrm>
            <a:off x="991750" y="2281691"/>
            <a:ext cx="11496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41" name="Google Shape;1041;g8f4b096e74_0_1162"/>
          <p:cNvSpPr txBox="1">
            <a:spLocks noGrp="1"/>
          </p:cNvSpPr>
          <p:nvPr>
            <p:ph type="body" idx="4"/>
          </p:nvPr>
        </p:nvSpPr>
        <p:spPr>
          <a:xfrm>
            <a:off x="2440487" y="1746401"/>
            <a:ext cx="740400" cy="249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42" name="Google Shape;1042;g8f4b096e74_0_1162"/>
          <p:cNvSpPr txBox="1">
            <a:spLocks noGrp="1"/>
          </p:cNvSpPr>
          <p:nvPr>
            <p:ph type="body" idx="5"/>
          </p:nvPr>
        </p:nvSpPr>
        <p:spPr>
          <a:xfrm>
            <a:off x="2440487" y="2056441"/>
            <a:ext cx="13248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43" name="Google Shape;1043;g8f4b096e74_0_1162"/>
          <p:cNvSpPr txBox="1">
            <a:spLocks noGrp="1"/>
          </p:cNvSpPr>
          <p:nvPr>
            <p:ph type="body" idx="6"/>
          </p:nvPr>
        </p:nvSpPr>
        <p:spPr>
          <a:xfrm>
            <a:off x="2440487" y="2281691"/>
            <a:ext cx="11496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44" name="Google Shape;1044;g8f4b096e74_0_1162"/>
          <p:cNvSpPr txBox="1">
            <a:spLocks noGrp="1"/>
          </p:cNvSpPr>
          <p:nvPr>
            <p:ph type="body" idx="7"/>
          </p:nvPr>
        </p:nvSpPr>
        <p:spPr>
          <a:xfrm>
            <a:off x="3892297" y="1746401"/>
            <a:ext cx="740400" cy="249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2000"/>
              <a:buFont typeface="Arial"/>
              <a:buNone/>
              <a:defRPr sz="2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45" name="Google Shape;1045;g8f4b096e74_0_1162"/>
          <p:cNvSpPr txBox="1">
            <a:spLocks noGrp="1"/>
          </p:cNvSpPr>
          <p:nvPr>
            <p:ph type="body" idx="8"/>
          </p:nvPr>
        </p:nvSpPr>
        <p:spPr>
          <a:xfrm>
            <a:off x="3892297" y="2056441"/>
            <a:ext cx="13248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100"/>
              <a:buFont typeface="Arial"/>
              <a:buNone/>
              <a:defRPr sz="11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46" name="Google Shape;1046;g8f4b096e74_0_1162"/>
          <p:cNvSpPr txBox="1">
            <a:spLocks noGrp="1"/>
          </p:cNvSpPr>
          <p:nvPr>
            <p:ph type="body" idx="9"/>
          </p:nvPr>
        </p:nvSpPr>
        <p:spPr>
          <a:xfrm>
            <a:off x="3892297" y="2281691"/>
            <a:ext cx="11496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47" name="Google Shape;1047;g8f4b096e74_0_1162"/>
          <p:cNvSpPr txBox="1">
            <a:spLocks noGrp="1"/>
          </p:cNvSpPr>
          <p:nvPr>
            <p:ph type="body" idx="13"/>
          </p:nvPr>
        </p:nvSpPr>
        <p:spPr>
          <a:xfrm>
            <a:off x="5326899" y="1746401"/>
            <a:ext cx="740400" cy="249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48" name="Google Shape;1048;g8f4b096e74_0_1162"/>
          <p:cNvSpPr txBox="1">
            <a:spLocks noGrp="1"/>
          </p:cNvSpPr>
          <p:nvPr>
            <p:ph type="body" idx="14"/>
          </p:nvPr>
        </p:nvSpPr>
        <p:spPr>
          <a:xfrm>
            <a:off x="5326899" y="2056441"/>
            <a:ext cx="13248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1100"/>
              <a:buFont typeface="Arial"/>
              <a:buNone/>
              <a:defRPr sz="11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49" name="Google Shape;1049;g8f4b096e74_0_1162"/>
          <p:cNvSpPr txBox="1">
            <a:spLocks noGrp="1"/>
          </p:cNvSpPr>
          <p:nvPr>
            <p:ph type="body" idx="15"/>
          </p:nvPr>
        </p:nvSpPr>
        <p:spPr>
          <a:xfrm>
            <a:off x="5326899" y="2281691"/>
            <a:ext cx="11496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50" name="Google Shape;1050;g8f4b096e74_0_1162"/>
          <p:cNvSpPr txBox="1">
            <a:spLocks noGrp="1"/>
          </p:cNvSpPr>
          <p:nvPr>
            <p:ph type="body" idx="16"/>
          </p:nvPr>
        </p:nvSpPr>
        <p:spPr>
          <a:xfrm>
            <a:off x="6735161" y="1746401"/>
            <a:ext cx="740400" cy="2490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51" name="Google Shape;1051;g8f4b096e74_0_1162"/>
          <p:cNvSpPr txBox="1">
            <a:spLocks noGrp="1"/>
          </p:cNvSpPr>
          <p:nvPr>
            <p:ph type="body" idx="17"/>
          </p:nvPr>
        </p:nvSpPr>
        <p:spPr>
          <a:xfrm>
            <a:off x="6735161" y="2056441"/>
            <a:ext cx="13248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52" name="Google Shape;1052;g8f4b096e74_0_1162"/>
          <p:cNvSpPr txBox="1">
            <a:spLocks noGrp="1"/>
          </p:cNvSpPr>
          <p:nvPr>
            <p:ph type="body" idx="18"/>
          </p:nvPr>
        </p:nvSpPr>
        <p:spPr>
          <a:xfrm>
            <a:off x="6735161" y="2281691"/>
            <a:ext cx="1149600" cy="165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53" name="Google Shape;1053;g8f4b096e74_0_1162"/>
          <p:cNvSpPr txBox="1">
            <a:spLocks noGrp="1"/>
          </p:cNvSpPr>
          <p:nvPr>
            <p:ph type="body" idx="19"/>
          </p:nvPr>
        </p:nvSpPr>
        <p:spPr>
          <a:xfrm>
            <a:off x="904066" y="3531649"/>
            <a:ext cx="1324800" cy="349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54" name="Google Shape;1054;g8f4b096e74_0_1162"/>
          <p:cNvSpPr txBox="1">
            <a:spLocks noGrp="1"/>
          </p:cNvSpPr>
          <p:nvPr>
            <p:ph type="body" idx="20"/>
          </p:nvPr>
        </p:nvSpPr>
        <p:spPr>
          <a:xfrm>
            <a:off x="2352802" y="3531649"/>
            <a:ext cx="1353000" cy="349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55" name="Google Shape;1055;g8f4b096e74_0_1162"/>
          <p:cNvSpPr txBox="1">
            <a:spLocks noGrp="1"/>
          </p:cNvSpPr>
          <p:nvPr>
            <p:ph type="body" idx="21"/>
          </p:nvPr>
        </p:nvSpPr>
        <p:spPr>
          <a:xfrm>
            <a:off x="3829621" y="3531648"/>
            <a:ext cx="1353000" cy="349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600"/>
              <a:buFont typeface="Arial"/>
              <a:buNone/>
              <a:defRPr sz="16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56" name="Google Shape;1056;g8f4b096e74_0_1162"/>
          <p:cNvSpPr txBox="1">
            <a:spLocks noGrp="1"/>
          </p:cNvSpPr>
          <p:nvPr>
            <p:ph type="body" idx="22"/>
          </p:nvPr>
        </p:nvSpPr>
        <p:spPr>
          <a:xfrm>
            <a:off x="5306440" y="3531648"/>
            <a:ext cx="1324800" cy="349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57" name="Google Shape;1057;g8f4b096e74_0_1162"/>
          <p:cNvSpPr txBox="1">
            <a:spLocks noGrp="1"/>
          </p:cNvSpPr>
          <p:nvPr>
            <p:ph type="body" idx="23"/>
          </p:nvPr>
        </p:nvSpPr>
        <p:spPr>
          <a:xfrm>
            <a:off x="6755176" y="3531647"/>
            <a:ext cx="1353000" cy="349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1058" name="Google Shape;1058;g8f4b096e74_0_1162"/>
          <p:cNvPicPr preferRelativeResize="0"/>
          <p:nvPr/>
        </p:nvPicPr>
        <p:blipFill rotWithShape="1">
          <a:blip r:embed="rId2">
            <a:alphaModFix/>
          </a:blip>
          <a:srcRect/>
          <a:stretch/>
        </p:blipFill>
        <p:spPr>
          <a:xfrm rot="10800000" flipH="1">
            <a:off x="632499" y="2973622"/>
            <a:ext cx="7691175" cy="667936"/>
          </a:xfrm>
          <a:prstGeom prst="rect">
            <a:avLst/>
          </a:prstGeom>
          <a:noFill/>
          <a:ln>
            <a:noFill/>
          </a:ln>
        </p:spPr>
      </p:pic>
      <p:sp>
        <p:nvSpPr>
          <p:cNvPr id="1059" name="Google Shape;1059;g8f4b096e74_0_1162"/>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60" name="Google Shape;1060;g8f4b096e74_0_1162"/>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061" name="Google Shape;1061;g8f4b096e74_0_1162"/>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Doughnut Chart">
  <p:cSld name="Title and Doughnut Chart">
    <p:spTree>
      <p:nvGrpSpPr>
        <p:cNvPr id="1" name="Shape 1062"/>
        <p:cNvGrpSpPr/>
        <p:nvPr/>
      </p:nvGrpSpPr>
      <p:grpSpPr>
        <a:xfrm>
          <a:off x="0" y="0"/>
          <a:ext cx="0" cy="0"/>
          <a:chOff x="0" y="0"/>
          <a:chExt cx="0" cy="0"/>
        </a:xfrm>
      </p:grpSpPr>
      <p:sp>
        <p:nvSpPr>
          <p:cNvPr id="1063" name="Google Shape;1063;g8f4b096e74_0_1190"/>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64" name="Google Shape;1064;g8f4b096e74_0_1190"/>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065" name="Google Shape;1065;g8f4b096e74_0_1190"/>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66" name="Google Shape;1066;g8f4b096e74_0_1190"/>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067" name="Google Shape;1067;g8f4b096e74_0_1190"/>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Line Chart">
  <p:cSld name="Title and Line Chart">
    <p:spTree>
      <p:nvGrpSpPr>
        <p:cNvPr id="1" name="Shape 1068"/>
        <p:cNvGrpSpPr/>
        <p:nvPr/>
      </p:nvGrpSpPr>
      <p:grpSpPr>
        <a:xfrm>
          <a:off x="0" y="0"/>
          <a:ext cx="0" cy="0"/>
          <a:chOff x="0" y="0"/>
          <a:chExt cx="0" cy="0"/>
        </a:xfrm>
      </p:grpSpPr>
      <p:sp>
        <p:nvSpPr>
          <p:cNvPr id="1069" name="Google Shape;1069;g8f4b096e74_0_1196"/>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70" name="Google Shape;1070;g8f4b096e74_0_1196"/>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071" name="Google Shape;1071;g8f4b096e74_0_1196"/>
          <p:cNvSpPr/>
          <p:nvPr/>
        </p:nvSpPr>
        <p:spPr>
          <a:xfrm>
            <a:off x="3170379" y="4105875"/>
            <a:ext cx="1512300" cy="419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72" name="Google Shape;1072;g8f4b096e74_0_1196"/>
          <p:cNvPicPr preferRelativeResize="0"/>
          <p:nvPr/>
        </p:nvPicPr>
        <p:blipFill rotWithShape="1">
          <a:blip r:embed="rId2">
            <a:alphaModFix/>
          </a:blip>
          <a:srcRect/>
          <a:stretch/>
        </p:blipFill>
        <p:spPr>
          <a:xfrm>
            <a:off x="5176215" y="3284258"/>
            <a:ext cx="1319700" cy="422700"/>
          </a:xfrm>
          <a:prstGeom prst="rect">
            <a:avLst/>
          </a:prstGeom>
          <a:noFill/>
          <a:ln>
            <a:noFill/>
          </a:ln>
        </p:spPr>
      </p:pic>
      <p:pic>
        <p:nvPicPr>
          <p:cNvPr id="1073" name="Google Shape;1073;g8f4b096e74_0_1196"/>
          <p:cNvPicPr preferRelativeResize="0"/>
          <p:nvPr/>
        </p:nvPicPr>
        <p:blipFill rotWithShape="1">
          <a:blip r:embed="rId3">
            <a:alphaModFix/>
          </a:blip>
          <a:srcRect/>
          <a:stretch/>
        </p:blipFill>
        <p:spPr>
          <a:xfrm>
            <a:off x="6609469" y="3232411"/>
            <a:ext cx="1333800" cy="432000"/>
          </a:xfrm>
          <a:prstGeom prst="rect">
            <a:avLst/>
          </a:prstGeom>
          <a:noFill/>
          <a:ln>
            <a:noFill/>
          </a:ln>
        </p:spPr>
      </p:pic>
      <p:sp>
        <p:nvSpPr>
          <p:cNvPr id="1074" name="Google Shape;1074;g8f4b096e74_0_1196"/>
          <p:cNvSpPr txBox="1">
            <a:spLocks noGrp="1"/>
          </p:cNvSpPr>
          <p:nvPr>
            <p:ph type="body" idx="1"/>
          </p:nvPr>
        </p:nvSpPr>
        <p:spPr>
          <a:xfrm>
            <a:off x="630238" y="1600199"/>
            <a:ext cx="3182100" cy="3006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75" name="Google Shape;1075;g8f4b096e74_0_1196"/>
          <p:cNvSpPr txBox="1">
            <a:spLocks noGrp="1"/>
          </p:cNvSpPr>
          <p:nvPr>
            <p:ph type="body" idx="2"/>
          </p:nvPr>
        </p:nvSpPr>
        <p:spPr>
          <a:xfrm>
            <a:off x="5306779" y="3059187"/>
            <a:ext cx="671700" cy="35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76" name="Google Shape;1076;g8f4b096e74_0_1196"/>
          <p:cNvSpPr txBox="1">
            <a:spLocks noGrp="1"/>
          </p:cNvSpPr>
          <p:nvPr>
            <p:ph type="body" idx="3"/>
          </p:nvPr>
        </p:nvSpPr>
        <p:spPr>
          <a:xfrm>
            <a:off x="6894111" y="3052728"/>
            <a:ext cx="671700" cy="325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77" name="Google Shape;1077;g8f4b096e74_0_1196"/>
          <p:cNvSpPr txBox="1">
            <a:spLocks noGrp="1"/>
          </p:cNvSpPr>
          <p:nvPr>
            <p:ph type="body" idx="4"/>
          </p:nvPr>
        </p:nvSpPr>
        <p:spPr>
          <a:xfrm>
            <a:off x="5306778" y="3559464"/>
            <a:ext cx="1077900" cy="212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78" name="Google Shape;1078;g8f4b096e74_0_1196"/>
          <p:cNvSpPr txBox="1">
            <a:spLocks noGrp="1"/>
          </p:cNvSpPr>
          <p:nvPr>
            <p:ph type="body" idx="5"/>
          </p:nvPr>
        </p:nvSpPr>
        <p:spPr>
          <a:xfrm>
            <a:off x="5299344" y="3813792"/>
            <a:ext cx="1077900" cy="799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79" name="Google Shape;1079;g8f4b096e74_0_1196"/>
          <p:cNvSpPr txBox="1">
            <a:spLocks noGrp="1"/>
          </p:cNvSpPr>
          <p:nvPr>
            <p:ph type="body" idx="6"/>
          </p:nvPr>
        </p:nvSpPr>
        <p:spPr>
          <a:xfrm>
            <a:off x="6890089" y="3559464"/>
            <a:ext cx="1077900" cy="212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80" name="Google Shape;1080;g8f4b096e74_0_1196"/>
          <p:cNvSpPr txBox="1">
            <a:spLocks noGrp="1"/>
          </p:cNvSpPr>
          <p:nvPr>
            <p:ph type="body" idx="7"/>
          </p:nvPr>
        </p:nvSpPr>
        <p:spPr>
          <a:xfrm>
            <a:off x="6882655" y="3813792"/>
            <a:ext cx="1077900" cy="799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81" name="Google Shape;1081;g8f4b096e74_0_1196"/>
          <p:cNvSpPr>
            <a:spLocks noGrp="1"/>
          </p:cNvSpPr>
          <p:nvPr>
            <p:ph type="chart" idx="8"/>
          </p:nvPr>
        </p:nvSpPr>
        <p:spPr>
          <a:xfrm>
            <a:off x="5295900" y="1600200"/>
            <a:ext cx="3225900" cy="133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82" name="Google Shape;1082;g8f4b096e74_0_1196"/>
          <p:cNvSpPr/>
          <p:nvPr/>
        </p:nvSpPr>
        <p:spPr>
          <a:xfrm>
            <a:off x="3170379" y="4105875"/>
            <a:ext cx="1512300" cy="419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83" name="Google Shape;1083;g8f4b096e74_0_1196"/>
          <p:cNvPicPr preferRelativeResize="0"/>
          <p:nvPr/>
        </p:nvPicPr>
        <p:blipFill rotWithShape="1">
          <a:blip r:embed="rId2">
            <a:alphaModFix/>
          </a:blip>
          <a:srcRect/>
          <a:stretch/>
        </p:blipFill>
        <p:spPr>
          <a:xfrm>
            <a:off x="5176215" y="3284258"/>
            <a:ext cx="1319700" cy="422700"/>
          </a:xfrm>
          <a:prstGeom prst="rect">
            <a:avLst/>
          </a:prstGeom>
          <a:noFill/>
          <a:ln>
            <a:noFill/>
          </a:ln>
        </p:spPr>
      </p:pic>
      <p:pic>
        <p:nvPicPr>
          <p:cNvPr id="1084" name="Google Shape;1084;g8f4b096e74_0_1196"/>
          <p:cNvPicPr preferRelativeResize="0"/>
          <p:nvPr/>
        </p:nvPicPr>
        <p:blipFill rotWithShape="1">
          <a:blip r:embed="rId3">
            <a:alphaModFix/>
          </a:blip>
          <a:srcRect/>
          <a:stretch/>
        </p:blipFill>
        <p:spPr>
          <a:xfrm>
            <a:off x="6609469" y="3232411"/>
            <a:ext cx="1333800" cy="432000"/>
          </a:xfrm>
          <a:prstGeom prst="rect">
            <a:avLst/>
          </a:prstGeom>
          <a:noFill/>
          <a:ln>
            <a:noFill/>
          </a:ln>
        </p:spPr>
      </p:pic>
      <p:sp>
        <p:nvSpPr>
          <p:cNvPr id="1085" name="Google Shape;1085;g8f4b096e74_0_1196"/>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86" name="Google Shape;1086;g8f4b096e74_0_1196"/>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087" name="Google Shape;1087;g8f4b096e74_0_1196"/>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1008">
          <p15:clr>
            <a:srgbClr val="FBAE40"/>
          </p15:clr>
        </p15:guide>
        <p15:guide id="3" orient="horz" pos="2754">
          <p15:clr>
            <a:srgbClr val="FBAE40"/>
          </p15:clr>
        </p15:guide>
        <p15:guide id="4" pos="24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2 Line Title, Infographics and Caption">
  <p:cSld name="2_2 Line Title, Infographics and Caption">
    <p:spTree>
      <p:nvGrpSpPr>
        <p:cNvPr id="1" name="Shape 53"/>
        <p:cNvGrpSpPr/>
        <p:nvPr/>
      </p:nvGrpSpPr>
      <p:grpSpPr>
        <a:xfrm>
          <a:off x="0" y="0"/>
          <a:ext cx="0" cy="0"/>
          <a:chOff x="0" y="0"/>
          <a:chExt cx="0" cy="0"/>
        </a:xfrm>
      </p:grpSpPr>
      <p:sp>
        <p:nvSpPr>
          <p:cNvPr id="54" name="Google Shape;54;p37"/>
          <p:cNvSpPr/>
          <p:nvPr/>
        </p:nvSpPr>
        <p:spPr>
          <a:xfrm>
            <a:off x="-1" y="600076"/>
            <a:ext cx="9144001" cy="4543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55" name="Google Shape;55;p37"/>
          <p:cNvSpPr/>
          <p:nvPr/>
        </p:nvSpPr>
        <p:spPr>
          <a:xfrm>
            <a:off x="-3" y="-20049"/>
            <a:ext cx="9144001" cy="5143500"/>
          </a:xfrm>
          <a:prstGeom prst="rect">
            <a:avLst/>
          </a:prstGeom>
          <a:blipFill rotWithShape="1">
            <a:blip r:embed="rId2">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56" name="Google Shape;56;p37"/>
          <p:cNvSpPr>
            <a:spLocks noGrp="1"/>
          </p:cNvSpPr>
          <p:nvPr>
            <p:ph type="pic" idx="2"/>
          </p:nvPr>
        </p:nvSpPr>
        <p:spPr>
          <a:xfrm>
            <a:off x="-2" y="-12112"/>
            <a:ext cx="9144002"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 name="Google Shape;57;p37"/>
          <p:cNvSpPr>
            <a:spLocks noGrp="1"/>
          </p:cNvSpPr>
          <p:nvPr>
            <p:ph type="pic" idx="3"/>
          </p:nvPr>
        </p:nvSpPr>
        <p:spPr>
          <a:xfrm>
            <a:off x="10220734" y="-3856910"/>
            <a:ext cx="9144001"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8" name="Google Shape;58;p3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3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60" name="Google Shape;60;p37"/>
          <p:cNvSpPr txBox="1">
            <a:spLocks noGrp="1"/>
          </p:cNvSpPr>
          <p:nvPr>
            <p:ph type="body" idx="1"/>
          </p:nvPr>
        </p:nvSpPr>
        <p:spPr>
          <a:xfrm>
            <a:off x="3213848" y="3489722"/>
            <a:ext cx="5355081" cy="837009"/>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750"/>
              </a:spcBef>
              <a:spcAft>
                <a:spcPts val="0"/>
              </a:spcAft>
              <a:buClr>
                <a:schemeClr val="dk1"/>
              </a:buClr>
              <a:buSzPts val="1200"/>
              <a:buFont typeface="Arial"/>
              <a:buChar char="•"/>
              <a:defRPr sz="12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61" name="Google Shape;61;p37"/>
          <p:cNvPicPr preferRelativeResize="0"/>
          <p:nvPr/>
        </p:nvPicPr>
        <p:blipFill rotWithShape="1">
          <a:blip r:embed="rId3">
            <a:alphaModFix/>
          </a:blip>
          <a:srcRect/>
          <a:stretch/>
        </p:blipFill>
        <p:spPr>
          <a:xfrm>
            <a:off x="3213847" y="2234762"/>
            <a:ext cx="5373512" cy="1110800"/>
          </a:xfrm>
          <a:prstGeom prst="rect">
            <a:avLst/>
          </a:prstGeom>
          <a:noFill/>
          <a:ln>
            <a:noFill/>
          </a:ln>
        </p:spPr>
      </p:pic>
      <p:sp>
        <p:nvSpPr>
          <p:cNvPr id="62" name="Google Shape;62;p37"/>
          <p:cNvSpPr txBox="1"/>
          <p:nvPr/>
        </p:nvSpPr>
        <p:spPr>
          <a:xfrm>
            <a:off x="642167" y="610235"/>
            <a:ext cx="5493203" cy="864394"/>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F5333F"/>
              </a:buClr>
              <a:buSzPts val="3600"/>
              <a:buFont typeface="Arial"/>
              <a:buNone/>
            </a:pPr>
            <a:r>
              <a:rPr lang="en-IN" sz="3600" b="0" i="0" u="none" strike="noStrike" cap="none">
                <a:solidFill>
                  <a:srgbClr val="F5333F"/>
                </a:solidFill>
                <a:latin typeface="Arial"/>
                <a:ea typeface="Arial"/>
                <a:cs typeface="Arial"/>
                <a:sym typeface="Arial"/>
              </a:rPr>
              <a:t>Click to add Title</a:t>
            </a:r>
            <a:endParaRPr sz="3600" b="0" i="0" u="none" strike="noStrike" cap="none">
              <a:solidFill>
                <a:srgbClr val="F5333F"/>
              </a:solidFill>
              <a:latin typeface="Arial"/>
              <a:ea typeface="Arial"/>
              <a:cs typeface="Arial"/>
              <a:sym typeface="Arial"/>
            </a:endParaRPr>
          </a:p>
        </p:txBody>
      </p:sp>
      <p:sp>
        <p:nvSpPr>
          <p:cNvPr id="63" name="Google Shape;63;p37"/>
          <p:cNvSpPr/>
          <p:nvPr/>
        </p:nvSpPr>
        <p:spPr>
          <a:xfrm>
            <a:off x="11718595" y="3690308"/>
            <a:ext cx="870" cy="1071"/>
          </a:xfrm>
          <a:custGeom>
            <a:avLst/>
            <a:gdLst/>
            <a:ahLst/>
            <a:cxnLst/>
            <a:rect l="l" t="t" r="r" b="b"/>
            <a:pathLst>
              <a:path w="870" h="1071" extrusionOk="0">
                <a:moveTo>
                  <a:pt x="0" y="0"/>
                </a:moveTo>
                <a:lnTo>
                  <a:pt x="870" y="0"/>
                </a:lnTo>
                <a:lnTo>
                  <a:pt x="870" y="1071"/>
                </a:lnTo>
                <a:lnTo>
                  <a:pt x="0" y="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Doughnut Chart 2">
  <p:cSld name="Title and Doughnut Chart 2">
    <p:spTree>
      <p:nvGrpSpPr>
        <p:cNvPr id="1" name="Shape 1088"/>
        <p:cNvGrpSpPr/>
        <p:nvPr/>
      </p:nvGrpSpPr>
      <p:grpSpPr>
        <a:xfrm>
          <a:off x="0" y="0"/>
          <a:ext cx="0" cy="0"/>
          <a:chOff x="0" y="0"/>
          <a:chExt cx="0" cy="0"/>
        </a:xfrm>
      </p:grpSpPr>
      <p:sp>
        <p:nvSpPr>
          <p:cNvPr id="1089" name="Google Shape;1089;g8f4b096e74_0_1216"/>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90" name="Google Shape;1090;g8f4b096e74_0_1216"/>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091" name="Google Shape;1091;g8f4b096e74_0_1216"/>
          <p:cNvPicPr preferRelativeResize="0"/>
          <p:nvPr/>
        </p:nvPicPr>
        <p:blipFill rotWithShape="1">
          <a:blip r:embed="rId2">
            <a:alphaModFix/>
          </a:blip>
          <a:srcRect/>
          <a:stretch/>
        </p:blipFill>
        <p:spPr>
          <a:xfrm>
            <a:off x="1960619" y="1967641"/>
            <a:ext cx="2754300" cy="1409100"/>
          </a:xfrm>
          <a:prstGeom prst="rect">
            <a:avLst/>
          </a:prstGeom>
          <a:noFill/>
          <a:ln>
            <a:noFill/>
          </a:ln>
        </p:spPr>
      </p:pic>
      <p:pic>
        <p:nvPicPr>
          <p:cNvPr id="1092" name="Google Shape;1092;g8f4b096e74_0_1216"/>
          <p:cNvPicPr preferRelativeResize="0"/>
          <p:nvPr/>
        </p:nvPicPr>
        <p:blipFill rotWithShape="1">
          <a:blip r:embed="rId3">
            <a:alphaModFix/>
          </a:blip>
          <a:srcRect/>
          <a:stretch/>
        </p:blipFill>
        <p:spPr>
          <a:xfrm>
            <a:off x="880659" y="1705476"/>
            <a:ext cx="4222800" cy="2160300"/>
          </a:xfrm>
          <a:prstGeom prst="rect">
            <a:avLst/>
          </a:prstGeom>
          <a:noFill/>
          <a:ln>
            <a:noFill/>
          </a:ln>
        </p:spPr>
      </p:pic>
      <p:pic>
        <p:nvPicPr>
          <p:cNvPr id="1093" name="Google Shape;1093;g8f4b096e74_0_1216"/>
          <p:cNvPicPr preferRelativeResize="0"/>
          <p:nvPr/>
        </p:nvPicPr>
        <p:blipFill rotWithShape="1">
          <a:blip r:embed="rId4">
            <a:alphaModFix/>
          </a:blip>
          <a:srcRect/>
          <a:stretch/>
        </p:blipFill>
        <p:spPr>
          <a:xfrm>
            <a:off x="3542547" y="1697092"/>
            <a:ext cx="4222800" cy="2160300"/>
          </a:xfrm>
          <a:prstGeom prst="rect">
            <a:avLst/>
          </a:prstGeom>
          <a:noFill/>
          <a:ln>
            <a:noFill/>
          </a:ln>
        </p:spPr>
      </p:pic>
      <p:sp>
        <p:nvSpPr>
          <p:cNvPr id="1094" name="Google Shape;1094;g8f4b096e74_0_1216"/>
          <p:cNvSpPr txBox="1">
            <a:spLocks noGrp="1"/>
          </p:cNvSpPr>
          <p:nvPr>
            <p:ph type="body" idx="1"/>
          </p:nvPr>
        </p:nvSpPr>
        <p:spPr>
          <a:xfrm>
            <a:off x="2286696" y="2571750"/>
            <a:ext cx="1324800" cy="2985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95" name="Google Shape;1095;g8f4b096e74_0_1216"/>
          <p:cNvSpPr txBox="1">
            <a:spLocks noGrp="1"/>
          </p:cNvSpPr>
          <p:nvPr>
            <p:ph type="body" idx="2"/>
          </p:nvPr>
        </p:nvSpPr>
        <p:spPr>
          <a:xfrm>
            <a:off x="2286696" y="2939370"/>
            <a:ext cx="1324800" cy="2985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96" name="Google Shape;1096;g8f4b096e74_0_1216"/>
          <p:cNvSpPr txBox="1">
            <a:spLocks noGrp="1"/>
          </p:cNvSpPr>
          <p:nvPr>
            <p:ph type="body" idx="3"/>
          </p:nvPr>
        </p:nvSpPr>
        <p:spPr>
          <a:xfrm>
            <a:off x="4973335" y="2571750"/>
            <a:ext cx="1324800" cy="2985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97" name="Google Shape;1097;g8f4b096e74_0_1216"/>
          <p:cNvSpPr txBox="1">
            <a:spLocks noGrp="1"/>
          </p:cNvSpPr>
          <p:nvPr>
            <p:ph type="body" idx="4"/>
          </p:nvPr>
        </p:nvSpPr>
        <p:spPr>
          <a:xfrm>
            <a:off x="4973335" y="2939370"/>
            <a:ext cx="1324800" cy="2985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1098" name="Google Shape;1098;g8f4b096e74_0_1216"/>
          <p:cNvPicPr preferRelativeResize="0"/>
          <p:nvPr/>
        </p:nvPicPr>
        <p:blipFill rotWithShape="1">
          <a:blip r:embed="rId2">
            <a:alphaModFix/>
          </a:blip>
          <a:srcRect/>
          <a:stretch/>
        </p:blipFill>
        <p:spPr>
          <a:xfrm>
            <a:off x="1960619" y="1967641"/>
            <a:ext cx="2754300" cy="1409100"/>
          </a:xfrm>
          <a:prstGeom prst="rect">
            <a:avLst/>
          </a:prstGeom>
          <a:noFill/>
          <a:ln>
            <a:noFill/>
          </a:ln>
        </p:spPr>
      </p:pic>
      <p:pic>
        <p:nvPicPr>
          <p:cNvPr id="1099" name="Google Shape;1099;g8f4b096e74_0_1216"/>
          <p:cNvPicPr preferRelativeResize="0"/>
          <p:nvPr/>
        </p:nvPicPr>
        <p:blipFill rotWithShape="1">
          <a:blip r:embed="rId3">
            <a:alphaModFix/>
          </a:blip>
          <a:srcRect/>
          <a:stretch/>
        </p:blipFill>
        <p:spPr>
          <a:xfrm>
            <a:off x="880659" y="1705476"/>
            <a:ext cx="4222800" cy="2160300"/>
          </a:xfrm>
          <a:prstGeom prst="rect">
            <a:avLst/>
          </a:prstGeom>
          <a:noFill/>
          <a:ln>
            <a:noFill/>
          </a:ln>
        </p:spPr>
      </p:pic>
      <p:pic>
        <p:nvPicPr>
          <p:cNvPr id="1100" name="Google Shape;1100;g8f4b096e74_0_1216"/>
          <p:cNvPicPr preferRelativeResize="0"/>
          <p:nvPr/>
        </p:nvPicPr>
        <p:blipFill rotWithShape="1">
          <a:blip r:embed="rId4">
            <a:alphaModFix/>
          </a:blip>
          <a:srcRect/>
          <a:stretch/>
        </p:blipFill>
        <p:spPr>
          <a:xfrm>
            <a:off x="3542547" y="1697092"/>
            <a:ext cx="4222800" cy="2160300"/>
          </a:xfrm>
          <a:prstGeom prst="rect">
            <a:avLst/>
          </a:prstGeom>
          <a:noFill/>
          <a:ln>
            <a:noFill/>
          </a:ln>
        </p:spPr>
      </p:pic>
      <p:sp>
        <p:nvSpPr>
          <p:cNvPr id="1101" name="Google Shape;1101;g8f4b096e74_0_1216"/>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102" name="Google Shape;1102;g8f4b096e74_0_1216"/>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103" name="Google Shape;1103;g8f4b096e74_0_1216"/>
          <p:cNvPicPr preferRelativeResize="0"/>
          <p:nvPr/>
        </p:nvPicPr>
        <p:blipFill rotWithShape="1">
          <a:blip r:embed="rId5">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Infograhic">
  <p:cSld name="Title and Infograhic">
    <p:spTree>
      <p:nvGrpSpPr>
        <p:cNvPr id="1" name="Shape 1104"/>
        <p:cNvGrpSpPr/>
        <p:nvPr/>
      </p:nvGrpSpPr>
      <p:grpSpPr>
        <a:xfrm>
          <a:off x="0" y="0"/>
          <a:ext cx="0" cy="0"/>
          <a:chOff x="0" y="0"/>
          <a:chExt cx="0" cy="0"/>
        </a:xfrm>
      </p:grpSpPr>
      <p:sp>
        <p:nvSpPr>
          <p:cNvPr id="1105" name="Google Shape;1105;g8f4b096e74_0_1232"/>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06" name="Google Shape;1106;g8f4b096e74_0_1232"/>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107" name="Google Shape;1107;g8f4b096e74_0_1232"/>
          <p:cNvPicPr preferRelativeResize="0"/>
          <p:nvPr/>
        </p:nvPicPr>
        <p:blipFill rotWithShape="1">
          <a:blip r:embed="rId2">
            <a:alphaModFix/>
          </a:blip>
          <a:srcRect/>
          <a:stretch/>
        </p:blipFill>
        <p:spPr>
          <a:xfrm>
            <a:off x="914602" y="2566307"/>
            <a:ext cx="2538300" cy="1298400"/>
          </a:xfrm>
          <a:prstGeom prst="rect">
            <a:avLst/>
          </a:prstGeom>
          <a:noFill/>
          <a:ln>
            <a:noFill/>
          </a:ln>
        </p:spPr>
      </p:pic>
      <p:pic>
        <p:nvPicPr>
          <p:cNvPr id="1108" name="Google Shape;1108;g8f4b096e74_0_1232"/>
          <p:cNvPicPr preferRelativeResize="0"/>
          <p:nvPr/>
        </p:nvPicPr>
        <p:blipFill rotWithShape="1">
          <a:blip r:embed="rId3">
            <a:alphaModFix/>
          </a:blip>
          <a:srcRect/>
          <a:stretch/>
        </p:blipFill>
        <p:spPr>
          <a:xfrm>
            <a:off x="918760" y="1581506"/>
            <a:ext cx="7431155" cy="2999208"/>
          </a:xfrm>
          <a:prstGeom prst="rect">
            <a:avLst/>
          </a:prstGeom>
          <a:noFill/>
          <a:ln>
            <a:noFill/>
          </a:ln>
        </p:spPr>
      </p:pic>
      <p:sp>
        <p:nvSpPr>
          <p:cNvPr id="1109" name="Google Shape;1109;g8f4b096e74_0_1232"/>
          <p:cNvSpPr txBox="1">
            <a:spLocks noGrp="1"/>
          </p:cNvSpPr>
          <p:nvPr>
            <p:ph type="body" idx="1"/>
          </p:nvPr>
        </p:nvSpPr>
        <p:spPr>
          <a:xfrm>
            <a:off x="1263041" y="2104600"/>
            <a:ext cx="830400" cy="291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10" name="Google Shape;1110;g8f4b096e74_0_1232"/>
          <p:cNvSpPr txBox="1">
            <a:spLocks noGrp="1"/>
          </p:cNvSpPr>
          <p:nvPr>
            <p:ph type="body" idx="2"/>
          </p:nvPr>
        </p:nvSpPr>
        <p:spPr>
          <a:xfrm>
            <a:off x="2470356" y="3778988"/>
            <a:ext cx="784200" cy="306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11" name="Google Shape;1111;g8f4b096e74_0_1232"/>
          <p:cNvSpPr txBox="1">
            <a:spLocks noGrp="1"/>
          </p:cNvSpPr>
          <p:nvPr>
            <p:ph type="body" idx="3"/>
          </p:nvPr>
        </p:nvSpPr>
        <p:spPr>
          <a:xfrm>
            <a:off x="3530790" y="2108961"/>
            <a:ext cx="824400" cy="287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12" name="Google Shape;1112;g8f4b096e74_0_1232"/>
          <p:cNvSpPr txBox="1">
            <a:spLocks noGrp="1"/>
          </p:cNvSpPr>
          <p:nvPr>
            <p:ph type="body" idx="4"/>
          </p:nvPr>
        </p:nvSpPr>
        <p:spPr>
          <a:xfrm>
            <a:off x="4729642" y="3771033"/>
            <a:ext cx="745500" cy="306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13" name="Google Shape;1113;g8f4b096e74_0_1232"/>
          <p:cNvSpPr txBox="1">
            <a:spLocks noGrp="1"/>
          </p:cNvSpPr>
          <p:nvPr>
            <p:ph type="body" idx="5"/>
          </p:nvPr>
        </p:nvSpPr>
        <p:spPr>
          <a:xfrm>
            <a:off x="5904099" y="2107682"/>
            <a:ext cx="758700" cy="2919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14" name="Google Shape;1114;g8f4b096e74_0_1232"/>
          <p:cNvSpPr txBox="1">
            <a:spLocks noGrp="1"/>
          </p:cNvSpPr>
          <p:nvPr>
            <p:ph type="body" idx="6"/>
          </p:nvPr>
        </p:nvSpPr>
        <p:spPr>
          <a:xfrm>
            <a:off x="7023857" y="3762859"/>
            <a:ext cx="784200" cy="306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15" name="Google Shape;1115;g8f4b096e74_0_1232"/>
          <p:cNvSpPr txBox="1">
            <a:spLocks noGrp="1"/>
          </p:cNvSpPr>
          <p:nvPr>
            <p:ph type="body" idx="7"/>
          </p:nvPr>
        </p:nvSpPr>
        <p:spPr>
          <a:xfrm>
            <a:off x="2156171" y="1257995"/>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00"/>
              <a:buFont typeface="Arial"/>
              <a:buNone/>
              <a:defRPr sz="12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16" name="Google Shape;1116;g8f4b096e74_0_1232"/>
          <p:cNvSpPr txBox="1">
            <a:spLocks noGrp="1"/>
          </p:cNvSpPr>
          <p:nvPr>
            <p:ph type="body" idx="8"/>
          </p:nvPr>
        </p:nvSpPr>
        <p:spPr>
          <a:xfrm>
            <a:off x="2156171" y="1523662"/>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17" name="Google Shape;1117;g8f4b096e74_0_1232"/>
          <p:cNvSpPr txBox="1">
            <a:spLocks noGrp="1"/>
          </p:cNvSpPr>
          <p:nvPr>
            <p:ph type="body" idx="9"/>
          </p:nvPr>
        </p:nvSpPr>
        <p:spPr>
          <a:xfrm>
            <a:off x="4513908" y="1257995"/>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18" name="Google Shape;1118;g8f4b096e74_0_1232"/>
          <p:cNvSpPr txBox="1">
            <a:spLocks noGrp="1"/>
          </p:cNvSpPr>
          <p:nvPr>
            <p:ph type="body" idx="13"/>
          </p:nvPr>
        </p:nvSpPr>
        <p:spPr>
          <a:xfrm>
            <a:off x="4513908" y="1523662"/>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19" name="Google Shape;1119;g8f4b096e74_0_1232"/>
          <p:cNvSpPr txBox="1">
            <a:spLocks noGrp="1"/>
          </p:cNvSpPr>
          <p:nvPr>
            <p:ph type="body" idx="14"/>
          </p:nvPr>
        </p:nvSpPr>
        <p:spPr>
          <a:xfrm>
            <a:off x="6720777" y="1257995"/>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20" name="Google Shape;1120;g8f4b096e74_0_1232"/>
          <p:cNvSpPr txBox="1">
            <a:spLocks noGrp="1"/>
          </p:cNvSpPr>
          <p:nvPr>
            <p:ph type="body" idx="15"/>
          </p:nvPr>
        </p:nvSpPr>
        <p:spPr>
          <a:xfrm>
            <a:off x="6720777" y="1523662"/>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21" name="Google Shape;1121;g8f4b096e74_0_1232"/>
          <p:cNvSpPr txBox="1">
            <a:spLocks noGrp="1"/>
          </p:cNvSpPr>
          <p:nvPr>
            <p:ph type="body" idx="16"/>
          </p:nvPr>
        </p:nvSpPr>
        <p:spPr>
          <a:xfrm>
            <a:off x="995265" y="3791876"/>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22" name="Google Shape;1122;g8f4b096e74_0_1232"/>
          <p:cNvSpPr txBox="1">
            <a:spLocks noGrp="1"/>
          </p:cNvSpPr>
          <p:nvPr>
            <p:ph type="body" idx="17"/>
          </p:nvPr>
        </p:nvSpPr>
        <p:spPr>
          <a:xfrm>
            <a:off x="995265" y="4057543"/>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23" name="Google Shape;1123;g8f4b096e74_0_1232"/>
          <p:cNvSpPr txBox="1">
            <a:spLocks noGrp="1"/>
          </p:cNvSpPr>
          <p:nvPr>
            <p:ph type="body" idx="18"/>
          </p:nvPr>
        </p:nvSpPr>
        <p:spPr>
          <a:xfrm>
            <a:off x="3326285" y="3779691"/>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24" name="Google Shape;1124;g8f4b096e74_0_1232"/>
          <p:cNvSpPr txBox="1">
            <a:spLocks noGrp="1"/>
          </p:cNvSpPr>
          <p:nvPr>
            <p:ph type="body" idx="19"/>
          </p:nvPr>
        </p:nvSpPr>
        <p:spPr>
          <a:xfrm>
            <a:off x="3326285" y="4045358"/>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25" name="Google Shape;1125;g8f4b096e74_0_1232"/>
          <p:cNvSpPr txBox="1">
            <a:spLocks noGrp="1"/>
          </p:cNvSpPr>
          <p:nvPr>
            <p:ph type="body" idx="20"/>
          </p:nvPr>
        </p:nvSpPr>
        <p:spPr>
          <a:xfrm>
            <a:off x="5599996" y="3758972"/>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26" name="Google Shape;1126;g8f4b096e74_0_1232"/>
          <p:cNvSpPr txBox="1">
            <a:spLocks noGrp="1"/>
          </p:cNvSpPr>
          <p:nvPr>
            <p:ph type="body" idx="21"/>
          </p:nvPr>
        </p:nvSpPr>
        <p:spPr>
          <a:xfrm>
            <a:off x="5599996" y="4024639"/>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1127" name="Google Shape;1127;g8f4b096e74_0_1232"/>
          <p:cNvPicPr preferRelativeResize="0"/>
          <p:nvPr/>
        </p:nvPicPr>
        <p:blipFill rotWithShape="1">
          <a:blip r:embed="rId2">
            <a:alphaModFix/>
          </a:blip>
          <a:srcRect/>
          <a:stretch/>
        </p:blipFill>
        <p:spPr>
          <a:xfrm>
            <a:off x="914602" y="2566307"/>
            <a:ext cx="2538300" cy="1298400"/>
          </a:xfrm>
          <a:prstGeom prst="rect">
            <a:avLst/>
          </a:prstGeom>
          <a:noFill/>
          <a:ln>
            <a:noFill/>
          </a:ln>
        </p:spPr>
      </p:pic>
      <p:pic>
        <p:nvPicPr>
          <p:cNvPr id="1128" name="Google Shape;1128;g8f4b096e74_0_1232"/>
          <p:cNvPicPr preferRelativeResize="0"/>
          <p:nvPr/>
        </p:nvPicPr>
        <p:blipFill rotWithShape="1">
          <a:blip r:embed="rId3">
            <a:alphaModFix/>
          </a:blip>
          <a:srcRect/>
          <a:stretch/>
        </p:blipFill>
        <p:spPr>
          <a:xfrm>
            <a:off x="918760" y="1581506"/>
            <a:ext cx="7431155" cy="2999208"/>
          </a:xfrm>
          <a:prstGeom prst="rect">
            <a:avLst/>
          </a:prstGeom>
          <a:noFill/>
          <a:ln>
            <a:noFill/>
          </a:ln>
        </p:spPr>
      </p:pic>
      <p:sp>
        <p:nvSpPr>
          <p:cNvPr id="1129" name="Google Shape;1129;g8f4b096e74_0_1232"/>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130" name="Google Shape;1130;g8f4b096e74_0_1232"/>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131" name="Google Shape;1131;g8f4b096e74_0_1232"/>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Infographic 2">
  <p:cSld name="Title and Infographic 2">
    <p:spTree>
      <p:nvGrpSpPr>
        <p:cNvPr id="1" name="Shape 1132"/>
        <p:cNvGrpSpPr/>
        <p:nvPr/>
      </p:nvGrpSpPr>
      <p:grpSpPr>
        <a:xfrm>
          <a:off x="0" y="0"/>
          <a:ext cx="0" cy="0"/>
          <a:chOff x="0" y="0"/>
          <a:chExt cx="0" cy="0"/>
        </a:xfrm>
      </p:grpSpPr>
      <p:sp>
        <p:nvSpPr>
          <p:cNvPr id="1133" name="Google Shape;1133;g8f4b096e74_0_1260"/>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34" name="Google Shape;1134;g8f4b096e74_0_1260"/>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135" name="Google Shape;1135;g8f4b096e74_0_1260" descr="C:\Users\diyajoseph\Desktop\New folder (3)\Infographics-01-01.png"/>
          <p:cNvPicPr preferRelativeResize="0"/>
          <p:nvPr/>
        </p:nvPicPr>
        <p:blipFill rotWithShape="1">
          <a:blip r:embed="rId2">
            <a:alphaModFix/>
          </a:blip>
          <a:srcRect/>
          <a:stretch/>
        </p:blipFill>
        <p:spPr>
          <a:xfrm>
            <a:off x="4349184" y="1331625"/>
            <a:ext cx="3644856" cy="3644859"/>
          </a:xfrm>
          <a:prstGeom prst="rect">
            <a:avLst/>
          </a:prstGeom>
          <a:noFill/>
          <a:ln>
            <a:noFill/>
          </a:ln>
        </p:spPr>
      </p:pic>
      <p:sp>
        <p:nvSpPr>
          <p:cNvPr id="1136" name="Google Shape;1136;g8f4b096e74_0_1260"/>
          <p:cNvSpPr txBox="1">
            <a:spLocks noGrp="1"/>
          </p:cNvSpPr>
          <p:nvPr>
            <p:ph type="body" idx="1"/>
          </p:nvPr>
        </p:nvSpPr>
        <p:spPr>
          <a:xfrm>
            <a:off x="630238" y="1347788"/>
            <a:ext cx="3182100" cy="2771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37" name="Google Shape;1137;g8f4b096e74_0_1260"/>
          <p:cNvSpPr txBox="1">
            <a:spLocks noGrp="1"/>
          </p:cNvSpPr>
          <p:nvPr>
            <p:ph type="body" idx="2"/>
          </p:nvPr>
        </p:nvSpPr>
        <p:spPr>
          <a:xfrm>
            <a:off x="6433953" y="1722104"/>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38" name="Google Shape;1138;g8f4b096e74_0_1260"/>
          <p:cNvSpPr txBox="1">
            <a:spLocks noGrp="1"/>
          </p:cNvSpPr>
          <p:nvPr>
            <p:ph type="body" idx="3"/>
          </p:nvPr>
        </p:nvSpPr>
        <p:spPr>
          <a:xfrm>
            <a:off x="6433953" y="1987771"/>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39" name="Google Shape;1139;g8f4b096e74_0_1260"/>
          <p:cNvSpPr txBox="1">
            <a:spLocks noGrp="1"/>
          </p:cNvSpPr>
          <p:nvPr>
            <p:ph type="body" idx="4"/>
          </p:nvPr>
        </p:nvSpPr>
        <p:spPr>
          <a:xfrm>
            <a:off x="4628562" y="3026158"/>
            <a:ext cx="1182900" cy="386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40" name="Google Shape;1140;g8f4b096e74_0_1260"/>
          <p:cNvSpPr txBox="1">
            <a:spLocks noGrp="1"/>
          </p:cNvSpPr>
          <p:nvPr>
            <p:ph type="body" idx="5"/>
          </p:nvPr>
        </p:nvSpPr>
        <p:spPr>
          <a:xfrm>
            <a:off x="7003447" y="2783735"/>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41" name="Google Shape;1141;g8f4b096e74_0_1260"/>
          <p:cNvSpPr txBox="1">
            <a:spLocks noGrp="1"/>
          </p:cNvSpPr>
          <p:nvPr>
            <p:ph type="body" idx="6"/>
          </p:nvPr>
        </p:nvSpPr>
        <p:spPr>
          <a:xfrm>
            <a:off x="7009593" y="3303767"/>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42" name="Google Shape;1142;g8f4b096e74_0_1260"/>
          <p:cNvSpPr txBox="1">
            <a:spLocks noGrp="1"/>
          </p:cNvSpPr>
          <p:nvPr>
            <p:ph type="body" idx="7"/>
          </p:nvPr>
        </p:nvSpPr>
        <p:spPr>
          <a:xfrm>
            <a:off x="7009593" y="3569434"/>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43" name="Google Shape;1143;g8f4b096e74_0_1260"/>
          <p:cNvSpPr txBox="1">
            <a:spLocks noGrp="1"/>
          </p:cNvSpPr>
          <p:nvPr>
            <p:ph type="body" idx="8"/>
          </p:nvPr>
        </p:nvSpPr>
        <p:spPr>
          <a:xfrm>
            <a:off x="6433953" y="4034311"/>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44" name="Google Shape;1144;g8f4b096e74_0_1260"/>
          <p:cNvSpPr txBox="1">
            <a:spLocks noGrp="1"/>
          </p:cNvSpPr>
          <p:nvPr>
            <p:ph type="body" idx="9"/>
          </p:nvPr>
        </p:nvSpPr>
        <p:spPr>
          <a:xfrm>
            <a:off x="6433953" y="4299978"/>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45" name="Google Shape;1145;g8f4b096e74_0_1260"/>
          <p:cNvSpPr txBox="1">
            <a:spLocks noGrp="1"/>
          </p:cNvSpPr>
          <p:nvPr>
            <p:ph type="body" idx="13"/>
          </p:nvPr>
        </p:nvSpPr>
        <p:spPr>
          <a:xfrm>
            <a:off x="7001132" y="2524953"/>
            <a:ext cx="1331700" cy="211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46" name="Google Shape;1146;g8f4b096e74_0_1260"/>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147" name="Google Shape;1147;g8f4b096e74_0_1260"/>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849">
          <p15:clr>
            <a:srgbClr val="FBAE40"/>
          </p15:clr>
        </p15:guide>
        <p15:guide id="3" orient="horz" pos="2663">
          <p15:clr>
            <a:srgbClr val="FBAE40"/>
          </p15:clr>
        </p15:guide>
        <p15:guide id="4" pos="25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Infographic 3">
  <p:cSld name="Title and Infographic 3">
    <p:spTree>
      <p:nvGrpSpPr>
        <p:cNvPr id="1" name="Shape 1148"/>
        <p:cNvGrpSpPr/>
        <p:nvPr/>
      </p:nvGrpSpPr>
      <p:grpSpPr>
        <a:xfrm>
          <a:off x="0" y="0"/>
          <a:ext cx="0" cy="0"/>
          <a:chOff x="0" y="0"/>
          <a:chExt cx="0" cy="0"/>
        </a:xfrm>
      </p:grpSpPr>
      <p:sp>
        <p:nvSpPr>
          <p:cNvPr id="1149" name="Google Shape;1149;g8f4b096e74_0_1276"/>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50" name="Google Shape;1150;g8f4b096e74_0_1276"/>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151" name="Google Shape;1151;g8f4b096e74_0_1276"/>
          <p:cNvSpPr txBox="1">
            <a:spLocks noGrp="1"/>
          </p:cNvSpPr>
          <p:nvPr>
            <p:ph type="body" idx="1"/>
          </p:nvPr>
        </p:nvSpPr>
        <p:spPr>
          <a:xfrm>
            <a:off x="2184783" y="1316876"/>
            <a:ext cx="1331700" cy="14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52" name="Google Shape;1152;g8f4b096e74_0_1276"/>
          <p:cNvSpPr txBox="1">
            <a:spLocks noGrp="1"/>
          </p:cNvSpPr>
          <p:nvPr>
            <p:ph type="body" idx="2"/>
          </p:nvPr>
        </p:nvSpPr>
        <p:spPr>
          <a:xfrm>
            <a:off x="2184783" y="1496505"/>
            <a:ext cx="1331700" cy="177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53" name="Google Shape;1153;g8f4b096e74_0_1276"/>
          <p:cNvSpPr txBox="1">
            <a:spLocks noGrp="1"/>
          </p:cNvSpPr>
          <p:nvPr>
            <p:ph type="body" idx="3"/>
          </p:nvPr>
        </p:nvSpPr>
        <p:spPr>
          <a:xfrm>
            <a:off x="2184783" y="1708544"/>
            <a:ext cx="1331700" cy="183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54" name="Google Shape;1154;g8f4b096e74_0_1276"/>
          <p:cNvSpPr txBox="1">
            <a:spLocks noGrp="1"/>
          </p:cNvSpPr>
          <p:nvPr>
            <p:ph type="body" idx="4"/>
          </p:nvPr>
        </p:nvSpPr>
        <p:spPr>
          <a:xfrm>
            <a:off x="1648313" y="2160534"/>
            <a:ext cx="1331700" cy="14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55" name="Google Shape;1155;g8f4b096e74_0_1276"/>
          <p:cNvSpPr txBox="1">
            <a:spLocks noGrp="1"/>
          </p:cNvSpPr>
          <p:nvPr>
            <p:ph type="body" idx="5"/>
          </p:nvPr>
        </p:nvSpPr>
        <p:spPr>
          <a:xfrm>
            <a:off x="1648313" y="2340163"/>
            <a:ext cx="1331700" cy="177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56" name="Google Shape;1156;g8f4b096e74_0_1276"/>
          <p:cNvSpPr txBox="1">
            <a:spLocks noGrp="1"/>
          </p:cNvSpPr>
          <p:nvPr>
            <p:ph type="body" idx="6"/>
          </p:nvPr>
        </p:nvSpPr>
        <p:spPr>
          <a:xfrm>
            <a:off x="1648313" y="2552202"/>
            <a:ext cx="1331700" cy="183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57" name="Google Shape;1157;g8f4b096e74_0_1276"/>
          <p:cNvSpPr txBox="1">
            <a:spLocks noGrp="1"/>
          </p:cNvSpPr>
          <p:nvPr>
            <p:ph type="body" idx="7"/>
          </p:nvPr>
        </p:nvSpPr>
        <p:spPr>
          <a:xfrm>
            <a:off x="1670695" y="3113991"/>
            <a:ext cx="1331700" cy="14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58" name="Google Shape;1158;g8f4b096e74_0_1276"/>
          <p:cNvSpPr txBox="1">
            <a:spLocks noGrp="1"/>
          </p:cNvSpPr>
          <p:nvPr>
            <p:ph type="body" idx="8"/>
          </p:nvPr>
        </p:nvSpPr>
        <p:spPr>
          <a:xfrm>
            <a:off x="1670695" y="3293620"/>
            <a:ext cx="1331700" cy="177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59" name="Google Shape;1159;g8f4b096e74_0_1276"/>
          <p:cNvSpPr txBox="1">
            <a:spLocks noGrp="1"/>
          </p:cNvSpPr>
          <p:nvPr>
            <p:ph type="body" idx="9"/>
          </p:nvPr>
        </p:nvSpPr>
        <p:spPr>
          <a:xfrm>
            <a:off x="1670695" y="3505659"/>
            <a:ext cx="1331700" cy="183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60" name="Google Shape;1160;g8f4b096e74_0_1276"/>
          <p:cNvSpPr txBox="1">
            <a:spLocks noGrp="1"/>
          </p:cNvSpPr>
          <p:nvPr>
            <p:ph type="body" idx="13"/>
          </p:nvPr>
        </p:nvSpPr>
        <p:spPr>
          <a:xfrm>
            <a:off x="2154251" y="3833167"/>
            <a:ext cx="1331700" cy="14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61" name="Google Shape;1161;g8f4b096e74_0_1276"/>
          <p:cNvSpPr txBox="1">
            <a:spLocks noGrp="1"/>
          </p:cNvSpPr>
          <p:nvPr>
            <p:ph type="body" idx="14"/>
          </p:nvPr>
        </p:nvSpPr>
        <p:spPr>
          <a:xfrm>
            <a:off x="2154251" y="4012796"/>
            <a:ext cx="1331700" cy="177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62" name="Google Shape;1162;g8f4b096e74_0_1276"/>
          <p:cNvSpPr txBox="1">
            <a:spLocks noGrp="1"/>
          </p:cNvSpPr>
          <p:nvPr>
            <p:ph type="body" idx="15"/>
          </p:nvPr>
        </p:nvSpPr>
        <p:spPr>
          <a:xfrm>
            <a:off x="2154251" y="4224835"/>
            <a:ext cx="1331700" cy="183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63" name="Google Shape;1163;g8f4b096e74_0_1276"/>
          <p:cNvSpPr txBox="1">
            <a:spLocks noGrp="1"/>
          </p:cNvSpPr>
          <p:nvPr>
            <p:ph type="body" idx="16"/>
          </p:nvPr>
        </p:nvSpPr>
        <p:spPr>
          <a:xfrm>
            <a:off x="5711844" y="1274684"/>
            <a:ext cx="1331700" cy="14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64" name="Google Shape;1164;g8f4b096e74_0_1276"/>
          <p:cNvSpPr txBox="1">
            <a:spLocks noGrp="1"/>
          </p:cNvSpPr>
          <p:nvPr>
            <p:ph type="body" idx="17"/>
          </p:nvPr>
        </p:nvSpPr>
        <p:spPr>
          <a:xfrm>
            <a:off x="5711844" y="1454313"/>
            <a:ext cx="1331700" cy="177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65" name="Google Shape;1165;g8f4b096e74_0_1276"/>
          <p:cNvSpPr txBox="1">
            <a:spLocks noGrp="1"/>
          </p:cNvSpPr>
          <p:nvPr>
            <p:ph type="body" idx="18"/>
          </p:nvPr>
        </p:nvSpPr>
        <p:spPr>
          <a:xfrm>
            <a:off x="5711844" y="1666352"/>
            <a:ext cx="1331700" cy="183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66" name="Google Shape;1166;g8f4b096e74_0_1276"/>
          <p:cNvSpPr txBox="1">
            <a:spLocks noGrp="1"/>
          </p:cNvSpPr>
          <p:nvPr>
            <p:ph type="body" idx="19"/>
          </p:nvPr>
        </p:nvSpPr>
        <p:spPr>
          <a:xfrm>
            <a:off x="6247590" y="2081713"/>
            <a:ext cx="1331700" cy="14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67" name="Google Shape;1167;g8f4b096e74_0_1276"/>
          <p:cNvSpPr txBox="1">
            <a:spLocks noGrp="1"/>
          </p:cNvSpPr>
          <p:nvPr>
            <p:ph type="body" idx="20"/>
          </p:nvPr>
        </p:nvSpPr>
        <p:spPr>
          <a:xfrm>
            <a:off x="6247590" y="2261342"/>
            <a:ext cx="1331700" cy="177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68" name="Google Shape;1168;g8f4b096e74_0_1276"/>
          <p:cNvSpPr txBox="1">
            <a:spLocks noGrp="1"/>
          </p:cNvSpPr>
          <p:nvPr>
            <p:ph type="body" idx="21"/>
          </p:nvPr>
        </p:nvSpPr>
        <p:spPr>
          <a:xfrm>
            <a:off x="6247590" y="2473381"/>
            <a:ext cx="1331700" cy="183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69" name="Google Shape;1169;g8f4b096e74_0_1276"/>
          <p:cNvSpPr txBox="1">
            <a:spLocks noGrp="1"/>
          </p:cNvSpPr>
          <p:nvPr>
            <p:ph type="body" idx="22"/>
          </p:nvPr>
        </p:nvSpPr>
        <p:spPr>
          <a:xfrm>
            <a:off x="6247590" y="3009669"/>
            <a:ext cx="1331700" cy="14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70" name="Google Shape;1170;g8f4b096e74_0_1276"/>
          <p:cNvSpPr txBox="1">
            <a:spLocks noGrp="1"/>
          </p:cNvSpPr>
          <p:nvPr>
            <p:ph type="body" idx="23"/>
          </p:nvPr>
        </p:nvSpPr>
        <p:spPr>
          <a:xfrm>
            <a:off x="6247590" y="3189298"/>
            <a:ext cx="1331700" cy="177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71" name="Google Shape;1171;g8f4b096e74_0_1276"/>
          <p:cNvSpPr txBox="1">
            <a:spLocks noGrp="1"/>
          </p:cNvSpPr>
          <p:nvPr>
            <p:ph type="body" idx="24"/>
          </p:nvPr>
        </p:nvSpPr>
        <p:spPr>
          <a:xfrm>
            <a:off x="6247590" y="3401337"/>
            <a:ext cx="1331700" cy="183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72" name="Google Shape;1172;g8f4b096e74_0_1276"/>
          <p:cNvSpPr txBox="1">
            <a:spLocks noGrp="1"/>
          </p:cNvSpPr>
          <p:nvPr>
            <p:ph type="body" idx="25"/>
          </p:nvPr>
        </p:nvSpPr>
        <p:spPr>
          <a:xfrm>
            <a:off x="5911033" y="3827718"/>
            <a:ext cx="1331700" cy="14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73" name="Google Shape;1173;g8f4b096e74_0_1276"/>
          <p:cNvSpPr txBox="1">
            <a:spLocks noGrp="1"/>
          </p:cNvSpPr>
          <p:nvPr>
            <p:ph type="body" idx="26"/>
          </p:nvPr>
        </p:nvSpPr>
        <p:spPr>
          <a:xfrm>
            <a:off x="5911033" y="4007347"/>
            <a:ext cx="1331700" cy="1770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74" name="Google Shape;1174;g8f4b096e74_0_1276"/>
          <p:cNvSpPr txBox="1">
            <a:spLocks noGrp="1"/>
          </p:cNvSpPr>
          <p:nvPr>
            <p:ph type="body" idx="27"/>
          </p:nvPr>
        </p:nvSpPr>
        <p:spPr>
          <a:xfrm>
            <a:off x="5911033" y="4219386"/>
            <a:ext cx="1331700" cy="1836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grpSp>
        <p:nvGrpSpPr>
          <p:cNvPr id="1175" name="Google Shape;1175;g8f4b096e74_0_1276"/>
          <p:cNvGrpSpPr/>
          <p:nvPr/>
        </p:nvGrpSpPr>
        <p:grpSpPr>
          <a:xfrm>
            <a:off x="3064031" y="1322489"/>
            <a:ext cx="3130144" cy="3130144"/>
            <a:chOff x="1725851" y="197234"/>
            <a:chExt cx="4799362" cy="4799363"/>
          </a:xfrm>
        </p:grpSpPr>
        <p:sp>
          <p:nvSpPr>
            <p:cNvPr id="1176" name="Google Shape;1176;g8f4b096e74_0_1276"/>
            <p:cNvSpPr/>
            <p:nvPr/>
          </p:nvSpPr>
          <p:spPr>
            <a:xfrm>
              <a:off x="2160294" y="631678"/>
              <a:ext cx="3930600" cy="3930600"/>
            </a:xfrm>
            <a:prstGeom prst="blockArc">
              <a:avLst>
                <a:gd name="adj1" fmla="val 13500000"/>
                <a:gd name="adj2" fmla="val 16200000"/>
                <a:gd name="adj3" fmla="val 3430"/>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g8f4b096e74_0_1276"/>
            <p:cNvSpPr/>
            <p:nvPr/>
          </p:nvSpPr>
          <p:spPr>
            <a:xfrm>
              <a:off x="2160294" y="631678"/>
              <a:ext cx="3930600" cy="3930600"/>
            </a:xfrm>
            <a:prstGeom prst="blockArc">
              <a:avLst>
                <a:gd name="adj1" fmla="val 10800000"/>
                <a:gd name="adj2" fmla="val 13500000"/>
                <a:gd name="adj3" fmla="val 3430"/>
              </a:avLst>
            </a:prstGeom>
            <a:solidFill>
              <a:srgbClr val="9D9D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g8f4b096e74_0_1276"/>
            <p:cNvSpPr/>
            <p:nvPr/>
          </p:nvSpPr>
          <p:spPr>
            <a:xfrm>
              <a:off x="2160294" y="631678"/>
              <a:ext cx="3930600" cy="3930600"/>
            </a:xfrm>
            <a:prstGeom prst="blockArc">
              <a:avLst>
                <a:gd name="adj1" fmla="val 8100000"/>
                <a:gd name="adj2" fmla="val 10800000"/>
                <a:gd name="adj3" fmla="val 343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g8f4b096e74_0_1276"/>
            <p:cNvSpPr/>
            <p:nvPr/>
          </p:nvSpPr>
          <p:spPr>
            <a:xfrm>
              <a:off x="2160294" y="631678"/>
              <a:ext cx="3930600" cy="3930600"/>
            </a:xfrm>
            <a:prstGeom prst="blockArc">
              <a:avLst>
                <a:gd name="adj1" fmla="val 5400000"/>
                <a:gd name="adj2" fmla="val 8100000"/>
                <a:gd name="adj3" fmla="val 3430"/>
              </a:avLst>
            </a:prstGeom>
            <a:solidFill>
              <a:srgbClr val="B4B4B4"/>
            </a:solidFill>
            <a:ln w="9525" cap="flat" cmpd="sng">
              <a:solidFill>
                <a:srgbClr val="A8A8A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0" name="Google Shape;1180;g8f4b096e74_0_1276"/>
            <p:cNvSpPr/>
            <p:nvPr/>
          </p:nvSpPr>
          <p:spPr>
            <a:xfrm>
              <a:off x="2160294" y="631678"/>
              <a:ext cx="3930600" cy="3930600"/>
            </a:xfrm>
            <a:prstGeom prst="blockArc">
              <a:avLst>
                <a:gd name="adj1" fmla="val 2700000"/>
                <a:gd name="adj2" fmla="val 5400000"/>
                <a:gd name="adj3" fmla="val 3430"/>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g8f4b096e74_0_1276"/>
            <p:cNvSpPr/>
            <p:nvPr/>
          </p:nvSpPr>
          <p:spPr>
            <a:xfrm>
              <a:off x="2160294" y="631678"/>
              <a:ext cx="3930600" cy="3930600"/>
            </a:xfrm>
            <a:prstGeom prst="blockArc">
              <a:avLst>
                <a:gd name="adj1" fmla="val 0"/>
                <a:gd name="adj2" fmla="val 27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g8f4b096e74_0_1276"/>
            <p:cNvSpPr/>
            <p:nvPr/>
          </p:nvSpPr>
          <p:spPr>
            <a:xfrm>
              <a:off x="2160294" y="631678"/>
              <a:ext cx="3930600" cy="3930600"/>
            </a:xfrm>
            <a:prstGeom prst="blockArc">
              <a:avLst>
                <a:gd name="adj1" fmla="val 18900000"/>
                <a:gd name="adj2" fmla="val 0"/>
                <a:gd name="adj3" fmla="val 3430"/>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g8f4b096e74_0_1276"/>
            <p:cNvSpPr/>
            <p:nvPr/>
          </p:nvSpPr>
          <p:spPr>
            <a:xfrm>
              <a:off x="2160294" y="631678"/>
              <a:ext cx="3930600" cy="3930600"/>
            </a:xfrm>
            <a:prstGeom prst="blockArc">
              <a:avLst>
                <a:gd name="adj1" fmla="val 16200000"/>
                <a:gd name="adj2" fmla="val 189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g8f4b096e74_0_1276"/>
            <p:cNvSpPr/>
            <p:nvPr/>
          </p:nvSpPr>
          <p:spPr>
            <a:xfrm>
              <a:off x="3128723" y="1600108"/>
              <a:ext cx="1993614" cy="1993614"/>
            </a:xfrm>
            <a:custGeom>
              <a:avLst/>
              <a:gdLst/>
              <a:ahLst/>
              <a:cxnLst/>
              <a:rect l="l" t="t" r="r" b="b"/>
              <a:pathLst>
                <a:path w="1993614" h="1993614" extrusionOk="0">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cap="flat" cmpd="sng">
              <a:solidFill>
                <a:srgbClr val="4C4C4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307175" tIns="307175" rIns="307175" bIns="307175"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rgbClr val="4C4C4C"/>
                </a:solidFill>
                <a:latin typeface="Roboto"/>
                <a:ea typeface="Roboto"/>
                <a:cs typeface="Roboto"/>
                <a:sym typeface="Roboto"/>
              </a:endParaRPr>
            </a:p>
          </p:txBody>
        </p:sp>
        <p:sp>
          <p:nvSpPr>
            <p:cNvPr id="1185" name="Google Shape;1185;g8f4b096e74_0_1276"/>
            <p:cNvSpPr/>
            <p:nvPr/>
          </p:nvSpPr>
          <p:spPr>
            <a:xfrm>
              <a:off x="3657379" y="19723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rgbClr val="000000"/>
                </a:buClr>
                <a:buSzPts val="2100"/>
                <a:buFont typeface="Arial"/>
                <a:buNone/>
              </a:pPr>
              <a:endParaRPr sz="2100" b="0" i="0" u="none" strike="noStrike" cap="none">
                <a:solidFill>
                  <a:schemeClr val="lt1"/>
                </a:solidFill>
                <a:latin typeface="Calibri"/>
                <a:ea typeface="Calibri"/>
                <a:cs typeface="Calibri"/>
                <a:sym typeface="Calibri"/>
              </a:endParaRPr>
            </a:p>
          </p:txBody>
        </p:sp>
        <p:sp>
          <p:nvSpPr>
            <p:cNvPr id="1186" name="Google Shape;1186;g8f4b096e74_0_1276"/>
            <p:cNvSpPr/>
            <p:nvPr/>
          </p:nvSpPr>
          <p:spPr>
            <a:xfrm>
              <a:off x="5023178" y="762966"/>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CCCCCC"/>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rgbClr val="000000"/>
                </a:buClr>
                <a:buSzPts val="2100"/>
                <a:buFont typeface="Arial"/>
                <a:buNone/>
              </a:pPr>
              <a:endParaRPr sz="2100" b="0" i="0" u="none" strike="noStrike" cap="none">
                <a:solidFill>
                  <a:schemeClr val="lt1"/>
                </a:solidFill>
                <a:latin typeface="Calibri"/>
                <a:ea typeface="Calibri"/>
                <a:cs typeface="Calibri"/>
                <a:sym typeface="Calibri"/>
              </a:endParaRPr>
            </a:p>
          </p:txBody>
        </p:sp>
        <p:sp>
          <p:nvSpPr>
            <p:cNvPr id="1187" name="Google Shape;1187;g8f4b096e74_0_1276"/>
            <p:cNvSpPr/>
            <p:nvPr/>
          </p:nvSpPr>
          <p:spPr>
            <a:xfrm>
              <a:off x="558891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rgbClr val="000000"/>
                </a:buClr>
                <a:buSzPts val="2100"/>
                <a:buFont typeface="Arial"/>
                <a:buNone/>
              </a:pPr>
              <a:endParaRPr sz="2100" b="0" i="0" u="none" strike="noStrike" cap="none">
                <a:solidFill>
                  <a:schemeClr val="lt1"/>
                </a:solidFill>
                <a:latin typeface="Calibri"/>
                <a:ea typeface="Calibri"/>
                <a:cs typeface="Calibri"/>
                <a:sym typeface="Calibri"/>
              </a:endParaRPr>
            </a:p>
          </p:txBody>
        </p:sp>
        <p:sp>
          <p:nvSpPr>
            <p:cNvPr id="1188" name="Google Shape;1188;g8f4b096e74_0_1276"/>
            <p:cNvSpPr/>
            <p:nvPr/>
          </p:nvSpPr>
          <p:spPr>
            <a:xfrm>
              <a:off x="5023177" y="3494562"/>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9D9D9D"/>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rgbClr val="000000"/>
                </a:buClr>
                <a:buSzPts val="2100"/>
                <a:buFont typeface="Arial"/>
                <a:buNone/>
              </a:pPr>
              <a:endParaRPr sz="2100" b="0" i="0" u="none" strike="noStrike" cap="none">
                <a:solidFill>
                  <a:schemeClr val="lt1"/>
                </a:solidFill>
                <a:latin typeface="Calibri"/>
                <a:ea typeface="Calibri"/>
                <a:cs typeface="Calibri"/>
                <a:sym typeface="Calibri"/>
              </a:endParaRPr>
            </a:p>
          </p:txBody>
        </p:sp>
        <p:sp>
          <p:nvSpPr>
            <p:cNvPr id="1189" name="Google Shape;1189;g8f4b096e74_0_1276"/>
            <p:cNvSpPr/>
            <p:nvPr/>
          </p:nvSpPr>
          <p:spPr>
            <a:xfrm>
              <a:off x="3657379" y="406029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F6323E"/>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rgbClr val="000000"/>
                </a:buClr>
                <a:buSzPts val="4000"/>
                <a:buFont typeface="Arial"/>
                <a:buNone/>
              </a:pPr>
              <a:endParaRPr sz="4000" b="0" i="0" u="none" strike="noStrike" cap="none">
                <a:solidFill>
                  <a:schemeClr val="lt1"/>
                </a:solidFill>
                <a:latin typeface="Calibri"/>
                <a:ea typeface="Calibri"/>
                <a:cs typeface="Calibri"/>
                <a:sym typeface="Calibri"/>
              </a:endParaRPr>
            </a:p>
          </p:txBody>
        </p:sp>
        <p:sp>
          <p:nvSpPr>
            <p:cNvPr id="1190" name="Google Shape;1190;g8f4b096e74_0_1276"/>
            <p:cNvSpPr/>
            <p:nvPr/>
          </p:nvSpPr>
          <p:spPr>
            <a:xfrm>
              <a:off x="2291582" y="34945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A8A8A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rgbClr val="000000"/>
                </a:buClr>
                <a:buSzPts val="4000"/>
                <a:buFont typeface="Arial"/>
                <a:buNone/>
              </a:pPr>
              <a:endParaRPr sz="4000" b="0" i="0" u="none" strike="noStrike" cap="none">
                <a:solidFill>
                  <a:schemeClr val="lt1"/>
                </a:solidFill>
                <a:latin typeface="Calibri"/>
                <a:ea typeface="Calibri"/>
                <a:cs typeface="Calibri"/>
                <a:sym typeface="Calibri"/>
              </a:endParaRPr>
            </a:p>
          </p:txBody>
        </p:sp>
        <p:sp>
          <p:nvSpPr>
            <p:cNvPr id="1191" name="Google Shape;1191;g8f4b096e74_0_1276"/>
            <p:cNvSpPr/>
            <p:nvPr/>
          </p:nvSpPr>
          <p:spPr>
            <a:xfrm>
              <a:off x="172585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chemeClr val="dk1"/>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rgbClr val="000000"/>
                </a:buClr>
                <a:buSzPts val="4000"/>
                <a:buFont typeface="Arial"/>
                <a:buNone/>
              </a:pPr>
              <a:endParaRPr sz="4000" b="0" i="0" u="none" strike="noStrike" cap="none">
                <a:solidFill>
                  <a:schemeClr val="lt1"/>
                </a:solidFill>
                <a:latin typeface="Calibri"/>
                <a:ea typeface="Calibri"/>
                <a:cs typeface="Calibri"/>
                <a:sym typeface="Calibri"/>
              </a:endParaRPr>
            </a:p>
          </p:txBody>
        </p:sp>
        <p:sp>
          <p:nvSpPr>
            <p:cNvPr id="1192" name="Google Shape;1192;g8f4b096e74_0_1276"/>
            <p:cNvSpPr/>
            <p:nvPr/>
          </p:nvSpPr>
          <p:spPr>
            <a:xfrm>
              <a:off x="2291581" y="76296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98989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rgbClr val="000000"/>
                </a:buClr>
                <a:buSzPts val="4000"/>
                <a:buFont typeface="Arial"/>
                <a:buNone/>
              </a:pPr>
              <a:endParaRPr sz="4000" b="0" i="0" u="none" strike="noStrike" cap="none">
                <a:solidFill>
                  <a:schemeClr val="lt1"/>
                </a:solidFill>
                <a:latin typeface="Calibri"/>
                <a:ea typeface="Calibri"/>
                <a:cs typeface="Calibri"/>
                <a:sym typeface="Calibri"/>
              </a:endParaRPr>
            </a:p>
          </p:txBody>
        </p:sp>
      </p:grpSp>
      <p:pic>
        <p:nvPicPr>
          <p:cNvPr id="1193" name="Google Shape;1193;g8f4b096e74_0_1276"/>
          <p:cNvPicPr preferRelativeResize="0"/>
          <p:nvPr/>
        </p:nvPicPr>
        <p:blipFill rotWithShape="1">
          <a:blip r:embed="rId2">
            <a:alphaModFix/>
          </a:blip>
          <a:srcRect/>
          <a:stretch/>
        </p:blipFill>
        <p:spPr>
          <a:xfrm>
            <a:off x="3906518" y="1572770"/>
            <a:ext cx="365816" cy="365816"/>
          </a:xfrm>
          <a:prstGeom prst="rect">
            <a:avLst/>
          </a:prstGeom>
          <a:noFill/>
          <a:ln>
            <a:noFill/>
          </a:ln>
        </p:spPr>
      </p:pic>
      <p:pic>
        <p:nvPicPr>
          <p:cNvPr id="1194" name="Google Shape;1194;g8f4b096e74_0_1276"/>
          <p:cNvPicPr preferRelativeResize="0"/>
          <p:nvPr/>
        </p:nvPicPr>
        <p:blipFill rotWithShape="1">
          <a:blip r:embed="rId3">
            <a:alphaModFix/>
          </a:blip>
          <a:srcRect/>
          <a:stretch/>
        </p:blipFill>
        <p:spPr>
          <a:xfrm>
            <a:off x="4972122" y="3840710"/>
            <a:ext cx="365816" cy="365816"/>
          </a:xfrm>
          <a:prstGeom prst="rect">
            <a:avLst/>
          </a:prstGeom>
          <a:noFill/>
          <a:ln>
            <a:noFill/>
          </a:ln>
        </p:spPr>
      </p:pic>
      <p:pic>
        <p:nvPicPr>
          <p:cNvPr id="1195" name="Google Shape;1195;g8f4b096e74_0_1276"/>
          <p:cNvPicPr preferRelativeResize="0"/>
          <p:nvPr/>
        </p:nvPicPr>
        <p:blipFill rotWithShape="1">
          <a:blip r:embed="rId4">
            <a:alphaModFix/>
          </a:blip>
          <a:srcRect/>
          <a:stretch/>
        </p:blipFill>
        <p:spPr>
          <a:xfrm>
            <a:off x="3285784" y="3229619"/>
            <a:ext cx="365816" cy="365816"/>
          </a:xfrm>
          <a:prstGeom prst="rect">
            <a:avLst/>
          </a:prstGeom>
          <a:noFill/>
          <a:ln>
            <a:noFill/>
          </a:ln>
        </p:spPr>
      </p:pic>
      <p:pic>
        <p:nvPicPr>
          <p:cNvPr id="1196" name="Google Shape;1196;g8f4b096e74_0_1276"/>
          <p:cNvPicPr preferRelativeResize="0"/>
          <p:nvPr/>
        </p:nvPicPr>
        <p:blipFill rotWithShape="1">
          <a:blip r:embed="rId5">
            <a:alphaModFix/>
          </a:blip>
          <a:srcRect/>
          <a:stretch/>
        </p:blipFill>
        <p:spPr>
          <a:xfrm>
            <a:off x="3260129" y="2284117"/>
            <a:ext cx="365816" cy="365816"/>
          </a:xfrm>
          <a:prstGeom prst="rect">
            <a:avLst/>
          </a:prstGeom>
          <a:noFill/>
          <a:ln>
            <a:noFill/>
          </a:ln>
        </p:spPr>
      </p:pic>
      <p:pic>
        <p:nvPicPr>
          <p:cNvPr id="1197" name="Google Shape;1197;g8f4b096e74_0_1276"/>
          <p:cNvPicPr preferRelativeResize="0"/>
          <p:nvPr/>
        </p:nvPicPr>
        <p:blipFill rotWithShape="1">
          <a:blip r:embed="rId6">
            <a:alphaModFix/>
          </a:blip>
          <a:srcRect/>
          <a:stretch/>
        </p:blipFill>
        <p:spPr>
          <a:xfrm>
            <a:off x="4871063" y="1518775"/>
            <a:ext cx="365816" cy="365816"/>
          </a:xfrm>
          <a:prstGeom prst="rect">
            <a:avLst/>
          </a:prstGeom>
          <a:noFill/>
          <a:ln>
            <a:noFill/>
          </a:ln>
        </p:spPr>
      </p:pic>
      <p:pic>
        <p:nvPicPr>
          <p:cNvPr id="1198" name="Google Shape;1198;g8f4b096e74_0_1276"/>
          <p:cNvPicPr preferRelativeResize="0"/>
          <p:nvPr/>
        </p:nvPicPr>
        <p:blipFill rotWithShape="1">
          <a:blip r:embed="rId7">
            <a:alphaModFix/>
          </a:blip>
          <a:srcRect/>
          <a:stretch/>
        </p:blipFill>
        <p:spPr>
          <a:xfrm>
            <a:off x="5606880" y="2182634"/>
            <a:ext cx="365816" cy="365816"/>
          </a:xfrm>
          <a:prstGeom prst="rect">
            <a:avLst/>
          </a:prstGeom>
          <a:noFill/>
          <a:ln>
            <a:noFill/>
          </a:ln>
        </p:spPr>
      </p:pic>
      <p:pic>
        <p:nvPicPr>
          <p:cNvPr id="1199" name="Google Shape;1199;g8f4b096e74_0_1276"/>
          <p:cNvPicPr preferRelativeResize="0"/>
          <p:nvPr/>
        </p:nvPicPr>
        <p:blipFill rotWithShape="1">
          <a:blip r:embed="rId8">
            <a:alphaModFix/>
          </a:blip>
          <a:srcRect/>
          <a:stretch/>
        </p:blipFill>
        <p:spPr>
          <a:xfrm>
            <a:off x="5641355" y="3145032"/>
            <a:ext cx="365816" cy="365816"/>
          </a:xfrm>
          <a:prstGeom prst="rect">
            <a:avLst/>
          </a:prstGeom>
          <a:noFill/>
          <a:ln>
            <a:noFill/>
          </a:ln>
        </p:spPr>
      </p:pic>
      <p:pic>
        <p:nvPicPr>
          <p:cNvPr id="1200" name="Google Shape;1200;g8f4b096e74_0_1276"/>
          <p:cNvPicPr preferRelativeResize="0"/>
          <p:nvPr/>
        </p:nvPicPr>
        <p:blipFill rotWithShape="1">
          <a:blip r:embed="rId9">
            <a:alphaModFix/>
          </a:blip>
          <a:srcRect/>
          <a:stretch/>
        </p:blipFill>
        <p:spPr>
          <a:xfrm>
            <a:off x="4014639" y="3877794"/>
            <a:ext cx="365816" cy="365816"/>
          </a:xfrm>
          <a:prstGeom prst="rect">
            <a:avLst/>
          </a:prstGeom>
          <a:noFill/>
          <a:ln>
            <a:noFill/>
          </a:ln>
        </p:spPr>
      </p:pic>
      <p:sp>
        <p:nvSpPr>
          <p:cNvPr id="1201" name="Google Shape;1201;g8f4b096e74_0_1276"/>
          <p:cNvSpPr txBox="1">
            <a:spLocks noGrp="1"/>
          </p:cNvSpPr>
          <p:nvPr>
            <p:ph type="body" idx="28"/>
          </p:nvPr>
        </p:nvSpPr>
        <p:spPr>
          <a:xfrm>
            <a:off x="4052675" y="2723156"/>
            <a:ext cx="1182900" cy="386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02" name="Google Shape;1202;g8f4b096e74_0_1276"/>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203" name="Google Shape;1203;g8f4b096e74_0_1276"/>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204" name="Google Shape;1204;g8f4b096e74_0_1276"/>
          <p:cNvPicPr preferRelativeResize="0"/>
          <p:nvPr/>
        </p:nvPicPr>
        <p:blipFill rotWithShape="1">
          <a:blip r:embed="rId10">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1205"/>
        <p:cNvGrpSpPr/>
        <p:nvPr/>
      </p:nvGrpSpPr>
      <p:grpSpPr>
        <a:xfrm>
          <a:off x="0" y="0"/>
          <a:ext cx="0" cy="0"/>
          <a:chOff x="0" y="0"/>
          <a:chExt cx="0" cy="0"/>
        </a:xfrm>
      </p:grpSpPr>
      <p:sp>
        <p:nvSpPr>
          <p:cNvPr id="1206" name="Google Shape;1206;g8f4b096e74_0_1333"/>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07" name="Google Shape;1207;g8f4b096e74_0_133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208" name="Google Shape;1208;g8f4b096e74_0_1333"/>
          <p:cNvSpPr txBox="1">
            <a:spLocks noGrp="1"/>
          </p:cNvSpPr>
          <p:nvPr>
            <p:ph type="body" idx="1"/>
          </p:nvPr>
        </p:nvSpPr>
        <p:spPr>
          <a:xfrm>
            <a:off x="630238" y="1455738"/>
            <a:ext cx="2933700" cy="3060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09" name="Google Shape;1209;g8f4b096e74_0_1333"/>
          <p:cNvSpPr>
            <a:spLocks noGrp="1"/>
          </p:cNvSpPr>
          <p:nvPr>
            <p:ph type="chart" idx="2"/>
          </p:nvPr>
        </p:nvSpPr>
        <p:spPr>
          <a:xfrm>
            <a:off x="3676650" y="1466850"/>
            <a:ext cx="4845000" cy="304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10" name="Google Shape;1210;g8f4b096e74_0_1333"/>
          <p:cNvSpPr/>
          <p:nvPr/>
        </p:nvSpPr>
        <p:spPr>
          <a:xfrm>
            <a:off x="0" y="0"/>
            <a:ext cx="9144000" cy="63690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211" name="Google Shape;1211;g8f4b096e74_0_1333"/>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212" name="Google Shape;1212;g8f4b096e74_0_1333"/>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_2 Line Title, Infographics and Caption">
  <p:cSld name="3_2 Line Title, Infographics and Caption">
    <p:spTree>
      <p:nvGrpSpPr>
        <p:cNvPr id="1" name="Shape 64"/>
        <p:cNvGrpSpPr/>
        <p:nvPr/>
      </p:nvGrpSpPr>
      <p:grpSpPr>
        <a:xfrm>
          <a:off x="0" y="0"/>
          <a:ext cx="0" cy="0"/>
          <a:chOff x="0" y="0"/>
          <a:chExt cx="0" cy="0"/>
        </a:xfrm>
      </p:grpSpPr>
      <p:sp>
        <p:nvSpPr>
          <p:cNvPr id="65" name="Google Shape;65;p43"/>
          <p:cNvSpPr/>
          <p:nvPr/>
        </p:nvSpPr>
        <p:spPr>
          <a:xfrm>
            <a:off x="-1" y="600076"/>
            <a:ext cx="9144001" cy="4543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66" name="Google Shape;66;p43"/>
          <p:cNvSpPr/>
          <p:nvPr/>
        </p:nvSpPr>
        <p:spPr>
          <a:xfrm>
            <a:off x="-3" y="-20049"/>
            <a:ext cx="9144001" cy="5143500"/>
          </a:xfrm>
          <a:prstGeom prst="rect">
            <a:avLst/>
          </a:prstGeom>
          <a:blipFill rotWithShape="1">
            <a:blip r:embed="rId2">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67" name="Google Shape;67;p43"/>
          <p:cNvSpPr>
            <a:spLocks noGrp="1"/>
          </p:cNvSpPr>
          <p:nvPr>
            <p:ph type="pic" idx="2"/>
          </p:nvPr>
        </p:nvSpPr>
        <p:spPr>
          <a:xfrm>
            <a:off x="-2" y="-12112"/>
            <a:ext cx="9144002"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8" name="Google Shape;68;p43"/>
          <p:cNvSpPr>
            <a:spLocks noGrp="1"/>
          </p:cNvSpPr>
          <p:nvPr>
            <p:ph type="pic" idx="3"/>
          </p:nvPr>
        </p:nvSpPr>
        <p:spPr>
          <a:xfrm>
            <a:off x="10220734" y="-3856910"/>
            <a:ext cx="9144001"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9" name="Google Shape;69;p4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70" name="Google Shape;70;p4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71" name="Google Shape;71;p43"/>
          <p:cNvSpPr txBox="1">
            <a:spLocks noGrp="1"/>
          </p:cNvSpPr>
          <p:nvPr>
            <p:ph type="body" idx="1"/>
          </p:nvPr>
        </p:nvSpPr>
        <p:spPr>
          <a:xfrm>
            <a:off x="3213848" y="3489722"/>
            <a:ext cx="5355081" cy="837009"/>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750"/>
              </a:spcBef>
              <a:spcAft>
                <a:spcPts val="0"/>
              </a:spcAft>
              <a:buClr>
                <a:schemeClr val="dk1"/>
              </a:buClr>
              <a:buSzPts val="1200"/>
              <a:buFont typeface="Arial"/>
              <a:buChar char="•"/>
              <a:defRPr sz="12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72" name="Google Shape;72;p43"/>
          <p:cNvPicPr preferRelativeResize="0"/>
          <p:nvPr/>
        </p:nvPicPr>
        <p:blipFill rotWithShape="1">
          <a:blip r:embed="rId3">
            <a:alphaModFix/>
          </a:blip>
          <a:srcRect/>
          <a:stretch/>
        </p:blipFill>
        <p:spPr>
          <a:xfrm>
            <a:off x="3213847" y="2234762"/>
            <a:ext cx="5373512" cy="1110800"/>
          </a:xfrm>
          <a:prstGeom prst="rect">
            <a:avLst/>
          </a:prstGeom>
          <a:noFill/>
          <a:ln>
            <a:noFill/>
          </a:ln>
        </p:spPr>
      </p:pic>
      <p:sp>
        <p:nvSpPr>
          <p:cNvPr id="73" name="Google Shape;73;p43"/>
          <p:cNvSpPr txBox="1"/>
          <p:nvPr/>
        </p:nvSpPr>
        <p:spPr>
          <a:xfrm>
            <a:off x="642167" y="610235"/>
            <a:ext cx="5493203" cy="864394"/>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F5333F"/>
              </a:buClr>
              <a:buSzPts val="3600"/>
              <a:buFont typeface="Arial"/>
              <a:buNone/>
            </a:pPr>
            <a:r>
              <a:rPr lang="en-IN" sz="3600" b="0" i="0" u="none" strike="noStrike" cap="none">
                <a:solidFill>
                  <a:srgbClr val="F5333F"/>
                </a:solidFill>
                <a:latin typeface="Arial"/>
                <a:ea typeface="Arial"/>
                <a:cs typeface="Arial"/>
                <a:sym typeface="Arial"/>
              </a:rPr>
              <a:t>Click to add Title</a:t>
            </a:r>
            <a:endParaRPr sz="3600" b="0" i="0" u="none" strike="noStrike" cap="none">
              <a:solidFill>
                <a:srgbClr val="F5333F"/>
              </a:solidFill>
              <a:latin typeface="Arial"/>
              <a:ea typeface="Arial"/>
              <a:cs typeface="Arial"/>
              <a:sym typeface="Arial"/>
            </a:endParaRPr>
          </a:p>
        </p:txBody>
      </p:sp>
      <p:sp>
        <p:nvSpPr>
          <p:cNvPr id="74" name="Google Shape;74;p43"/>
          <p:cNvSpPr/>
          <p:nvPr/>
        </p:nvSpPr>
        <p:spPr>
          <a:xfrm>
            <a:off x="11718595" y="3690308"/>
            <a:ext cx="870" cy="1071"/>
          </a:xfrm>
          <a:custGeom>
            <a:avLst/>
            <a:gdLst/>
            <a:ahLst/>
            <a:cxnLst/>
            <a:rect l="l" t="t" r="r" b="b"/>
            <a:pathLst>
              <a:path w="870" h="1071" extrusionOk="0">
                <a:moveTo>
                  <a:pt x="0" y="0"/>
                </a:moveTo>
                <a:lnTo>
                  <a:pt x="870" y="0"/>
                </a:lnTo>
                <a:lnTo>
                  <a:pt x="870" y="1071"/>
                </a:lnTo>
                <a:lnTo>
                  <a:pt x="0" y="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75"/>
        <p:cNvGrpSpPr/>
        <p:nvPr/>
      </p:nvGrpSpPr>
      <p:grpSpPr>
        <a:xfrm>
          <a:off x="0" y="0"/>
          <a:ext cx="0" cy="0"/>
          <a:chOff x="0" y="0"/>
          <a:chExt cx="0" cy="0"/>
        </a:xfrm>
      </p:grpSpPr>
      <p:sp>
        <p:nvSpPr>
          <p:cNvPr id="76" name="Google Shape;76;p41"/>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Arial"/>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1"/>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8" name="Google Shape;78;p41"/>
          <p:cNvSpPr txBox="1">
            <a:spLocks noGrp="1"/>
          </p:cNvSpPr>
          <p:nvPr>
            <p:ph type="dt" idx="10"/>
          </p:nvPr>
        </p:nvSpPr>
        <p:spPr>
          <a:xfrm>
            <a:off x="663921" y="4653887"/>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E72D40"/>
              </a:buClr>
              <a:buSzPts val="1400"/>
              <a:buFont typeface="Proxima Nova"/>
              <a:buNone/>
              <a:defRPr>
                <a:solidFill>
                  <a:srgbClr val="E72D40"/>
                </a:solidFill>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79" name="Google Shape;79;p41"/>
          <p:cNvSpPr txBox="1">
            <a:spLocks noGrp="1"/>
          </p:cNvSpPr>
          <p:nvPr>
            <p:ph type="sldNum" idx="12"/>
          </p:nvPr>
        </p:nvSpPr>
        <p:spPr>
          <a:xfrm>
            <a:off x="6616976" y="4012406"/>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80" name="Google Shape;80;p41"/>
          <p:cNvSpPr/>
          <p:nvPr/>
        </p:nvSpPr>
        <p:spPr>
          <a:xfrm>
            <a:off x="0" y="0"/>
            <a:ext cx="9144000" cy="465388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pic>
        <p:nvPicPr>
          <p:cNvPr id="81" name="Google Shape;81;p41"/>
          <p:cNvPicPr preferRelativeResize="0"/>
          <p:nvPr/>
        </p:nvPicPr>
        <p:blipFill rotWithShape="1">
          <a:blip r:embed="rId2">
            <a:alphaModFix/>
          </a:blip>
          <a:srcRect/>
          <a:stretch/>
        </p:blipFill>
        <p:spPr>
          <a:xfrm>
            <a:off x="663922" y="571887"/>
            <a:ext cx="2057400" cy="548993"/>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2 Line Title and Content">
  <p:cSld name="2_2 Line Title and Content">
    <p:spTree>
      <p:nvGrpSpPr>
        <p:cNvPr id="1" name="Shape 82"/>
        <p:cNvGrpSpPr/>
        <p:nvPr/>
      </p:nvGrpSpPr>
      <p:grpSpPr>
        <a:xfrm>
          <a:off x="0" y="0"/>
          <a:ext cx="0" cy="0"/>
          <a:chOff x="0" y="0"/>
          <a:chExt cx="0" cy="0"/>
        </a:xfrm>
      </p:grpSpPr>
      <p:sp>
        <p:nvSpPr>
          <p:cNvPr id="83" name="Google Shape;83;p4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84" name="Google Shape;84;p4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85" name="Google Shape;85;p42"/>
          <p:cNvSpPr txBox="1">
            <a:spLocks noGrp="1"/>
          </p:cNvSpPr>
          <p:nvPr>
            <p:ph type="body" idx="1"/>
          </p:nvPr>
        </p:nvSpPr>
        <p:spPr>
          <a:xfrm>
            <a:off x="3303588" y="1816100"/>
            <a:ext cx="5265737" cy="26193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6" name="Google Shape;86;p42"/>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87" name="Google Shape;87;p42"/>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88" name="Google Shape;88;p42"/>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1.png"/><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3"/>
          <p:cNvSpPr txBox="1">
            <a:spLocks noGrp="1"/>
          </p:cNvSpPr>
          <p:nvPr>
            <p:ph type="title"/>
          </p:nvPr>
        </p:nvSpPr>
        <p:spPr>
          <a:xfrm>
            <a:off x="630238" y="544498"/>
            <a:ext cx="6196824" cy="56992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3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3" name="Google Shape;13;p33"/>
          <p:cNvPicPr preferRelativeResize="0"/>
          <p:nvPr/>
        </p:nvPicPr>
        <p:blipFill rotWithShape="1">
          <a:blip r:embed="rId34">
            <a:alphaModFix/>
          </a:blip>
          <a:srcRect/>
          <a:stretch/>
        </p:blipFill>
        <p:spPr>
          <a:xfrm>
            <a:off x="7929762" y="209484"/>
            <a:ext cx="814046" cy="21721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1"/>
        <p:cNvGrpSpPr/>
        <p:nvPr/>
      </p:nvGrpSpPr>
      <p:grpSpPr>
        <a:xfrm>
          <a:off x="0" y="0"/>
          <a:ext cx="0" cy="0"/>
          <a:chOff x="0" y="0"/>
          <a:chExt cx="0" cy="0"/>
        </a:xfrm>
      </p:grpSpPr>
      <p:sp>
        <p:nvSpPr>
          <p:cNvPr id="612" name="Google Shape;612;g8f4b096e74_0_739"/>
          <p:cNvSpPr txBox="1">
            <a:spLocks noGrp="1"/>
          </p:cNvSpPr>
          <p:nvPr>
            <p:ph type="title"/>
          </p:nvPr>
        </p:nvSpPr>
        <p:spPr>
          <a:xfrm>
            <a:off x="630238" y="544498"/>
            <a:ext cx="6196800" cy="570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13" name="Google Shape;613;g8f4b096e74_0_739"/>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14" name="Google Shape;614;g8f4b096e74_0_739"/>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615" name="Google Shape;615;g8f4b096e74_0_739"/>
          <p:cNvPicPr preferRelativeResize="0"/>
          <p:nvPr/>
        </p:nvPicPr>
        <p:blipFill rotWithShape="1">
          <a:blip r:embed="rId34">
            <a:alphaModFix/>
          </a:blip>
          <a:srcRect/>
          <a:stretch/>
        </p:blipFill>
        <p:spPr>
          <a:xfrm>
            <a:off x="7929762" y="209484"/>
            <a:ext cx="814046" cy="21721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 id="2147483712" r:id="rId31"/>
    <p:sldLayoutId id="2147483713"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selenium.dev/documentation/en/introduction/"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hyperlink" Target="https://www.selenium.dev/selenium-ide/" TargetMode="External"/><Relationship Id="rId7" Type="http://schemas.openxmlformats.org/officeDocument/2006/relationships/image" Target="../media/image43.jp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www.selenium.dev/documentation/en/grid/" TargetMode="External"/><Relationship Id="rId5" Type="http://schemas.openxmlformats.org/officeDocument/2006/relationships/hyperlink" Target="https://www.selenium.dev/documentation/en/webdriver/" TargetMode="External"/><Relationship Id="rId4" Type="http://schemas.openxmlformats.org/officeDocument/2006/relationships/hyperlink" Target="https://www.selenium.dev/documentation/en/legacy_docs/selenium_rc/"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5.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hyperlink" Target="https://www.geeksforgeeks.org/software-engineering-automated-testing/" TargetMode="External"/><Relationship Id="rId5" Type="http://schemas.openxmlformats.org/officeDocument/2006/relationships/image" Target="../media/image39.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upgrad-edu/tm-testing-food-app/blob/sessionTwo/pom.xml" TargetMode="External"/><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www.geeksforgeeks.org/software-engineering-automated-testing/" TargetMode="External"/><Relationship Id="rId5" Type="http://schemas.openxmlformats.org/officeDocument/2006/relationships/image" Target="../media/image39.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s://zomato.com" TargetMode="External"/><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5.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hyperlink" Target="https://www.geeksforgeeks.org/assertion-in-selenium-webdriver-using-testng/" TargetMode="External"/><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9.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6.png"/></Relationships>
</file>

<file path=ppt/slides/_rels/slide7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71.xml"/><Relationship Id="rId1" Type="http://schemas.openxmlformats.org/officeDocument/2006/relationships/slideLayout" Target="../slideLayouts/slideLayout35.xml"/><Relationship Id="rId4" Type="http://schemas.openxmlformats.org/officeDocument/2006/relationships/hyperlink" Target="https://github.com/upgrad-edu/tm-testing-food-app/tree/sessionTwo"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1"/>
          <p:cNvSpPr txBox="1"/>
          <p:nvPr/>
        </p:nvSpPr>
        <p:spPr>
          <a:xfrm>
            <a:off x="555037" y="2114911"/>
            <a:ext cx="6895200" cy="11721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Proxima Nova"/>
              <a:buNone/>
            </a:pPr>
            <a:r>
              <a:rPr lang="en-IN" sz="4000" b="0" i="0" u="none" strike="noStrike" cap="none">
                <a:solidFill>
                  <a:schemeClr val="dk1"/>
                </a:solidFill>
                <a:latin typeface="Proxima Nova"/>
                <a:ea typeface="Proxima Nova"/>
                <a:cs typeface="Proxima Nova"/>
                <a:sym typeface="Proxima Nova"/>
              </a:rPr>
              <a:t>TechM Full-Stack Software Development </a:t>
            </a:r>
            <a:endParaRPr sz="4000" b="0" i="0" u="none" strike="noStrike" cap="none">
              <a:solidFill>
                <a:schemeClr val="dk1"/>
              </a:solidFill>
              <a:latin typeface="Proxima Nova"/>
              <a:ea typeface="Proxima Nova"/>
              <a:cs typeface="Proxima Nova"/>
              <a:sym typeface="Proxima Nova"/>
            </a:endParaRPr>
          </a:p>
        </p:txBody>
      </p:sp>
      <p:pic>
        <p:nvPicPr>
          <p:cNvPr id="1218" name="Google Shape;1218;p1"/>
          <p:cNvPicPr preferRelativeResize="0"/>
          <p:nvPr/>
        </p:nvPicPr>
        <p:blipFill rotWithShape="1">
          <a:blip r:embed="rId3">
            <a:alphaModFix/>
          </a:blip>
          <a:srcRect/>
          <a:stretch/>
        </p:blipFill>
        <p:spPr>
          <a:xfrm>
            <a:off x="7582370" y="0"/>
            <a:ext cx="1356541" cy="1577482"/>
          </a:xfrm>
          <a:prstGeom prst="rect">
            <a:avLst/>
          </a:prstGeom>
          <a:noFill/>
          <a:ln>
            <a:noFill/>
          </a:ln>
        </p:spPr>
      </p:pic>
      <p:sp>
        <p:nvSpPr>
          <p:cNvPr id="1219" name="Google Shape;1219;p1"/>
          <p:cNvSpPr txBox="1"/>
          <p:nvPr/>
        </p:nvSpPr>
        <p:spPr>
          <a:xfrm>
            <a:off x="1157111" y="716037"/>
            <a:ext cx="1655700" cy="1311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400"/>
              <a:buFont typeface="Arial"/>
              <a:buNone/>
            </a:pPr>
            <a:endParaRPr sz="1400" b="0" i="0" u="none" strike="noStrike" cap="none">
              <a:solidFill>
                <a:schemeClr val="lt1"/>
              </a:solidFill>
              <a:latin typeface="Proxima Nova"/>
              <a:ea typeface="Proxima Nova"/>
              <a:cs typeface="Proxima Nova"/>
              <a:sym typeface="Proxima Nova"/>
            </a:endParaRPr>
          </a:p>
          <a:p>
            <a:pPr marL="0" marR="0" lvl="0" indent="0" algn="l" rtl="0">
              <a:lnSpc>
                <a:spcPct val="90000"/>
              </a:lnSpc>
              <a:spcBef>
                <a:spcPts val="1000"/>
              </a:spcBef>
              <a:spcAft>
                <a:spcPts val="0"/>
              </a:spcAft>
              <a:buClr>
                <a:schemeClr val="dk1"/>
              </a:buClr>
              <a:buSzPts val="1400"/>
              <a:buFont typeface="Arial"/>
              <a:buNone/>
            </a:pPr>
            <a:r>
              <a:rPr lang="en-IN" sz="1400" b="0" i="1" u="none" strike="noStrike" cap="none">
                <a:solidFill>
                  <a:schemeClr val="dk1"/>
                </a:solidFill>
                <a:latin typeface="Proxima Nova"/>
                <a:ea typeface="Proxima Nova"/>
                <a:cs typeface="Proxima Nova"/>
                <a:sym typeface="Proxima Nova"/>
              </a:rPr>
              <a:t>    #RahoAmbitious</a:t>
            </a:r>
            <a:endParaRPr sz="1400" b="0" i="1" u="none" strike="noStrike" cap="none">
              <a:solidFill>
                <a:schemeClr val="dk1"/>
              </a:solidFill>
              <a:latin typeface="Proxima Nova"/>
              <a:ea typeface="Proxima Nova"/>
              <a:cs typeface="Proxima Nova"/>
              <a:sym typeface="Proxima Nova"/>
            </a:endParaRPr>
          </a:p>
        </p:txBody>
      </p:sp>
      <p:sp>
        <p:nvSpPr>
          <p:cNvPr id="1220" name="Google Shape;1220;p1"/>
          <p:cNvSpPr txBox="1">
            <a:spLocks noGrp="1"/>
          </p:cNvSpPr>
          <p:nvPr>
            <p:ph type="sldNum" idx="12"/>
          </p:nvPr>
        </p:nvSpPr>
        <p:spPr>
          <a:xfrm>
            <a:off x="6616976" y="4012406"/>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7"/>
          <p:cNvSpPr txBox="1"/>
          <p:nvPr/>
        </p:nvSpPr>
        <p:spPr>
          <a:xfrm>
            <a:off x="613450" y="2414725"/>
            <a:ext cx="3837900" cy="12945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IN" u="sng">
                <a:solidFill>
                  <a:schemeClr val="hlink"/>
                </a:solidFill>
                <a:hlinkClick r:id="rId3"/>
              </a:rPr>
              <a:t>Selenium</a:t>
            </a:r>
            <a:r>
              <a:rPr lang="en-IN">
                <a:solidFill>
                  <a:srgbClr val="0E101A"/>
                </a:solidFill>
              </a:rPr>
              <a:t> is an open source tool used to perform functional and regression testing of web applications on different browsers and operating systems.</a:t>
            </a:r>
            <a:endParaRPr sz="1800">
              <a:solidFill>
                <a:schemeClr val="dk1"/>
              </a:solidFill>
              <a:highlight>
                <a:srgbClr val="FFFFFF"/>
              </a:highlight>
              <a:latin typeface="Proxima Nova"/>
              <a:ea typeface="Proxima Nova"/>
              <a:cs typeface="Proxima Nova"/>
              <a:sym typeface="Proxima Nova"/>
            </a:endParaRPr>
          </a:p>
          <a:p>
            <a:pPr marL="457200" marR="0" lvl="0" indent="0" algn="ctr"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Proxima Nova"/>
              <a:ea typeface="Proxima Nova"/>
              <a:cs typeface="Proxima Nova"/>
              <a:sym typeface="Proxima Nova"/>
            </a:endParaRPr>
          </a:p>
        </p:txBody>
      </p:sp>
      <p:sp>
        <p:nvSpPr>
          <p:cNvPr id="1315" name="Google Shape;1315;p7"/>
          <p:cNvSpPr txBox="1">
            <a:spLocks noGrp="1"/>
          </p:cNvSpPr>
          <p:nvPr>
            <p:ph type="sldNum" idx="4294967295"/>
          </p:nvPr>
        </p:nvSpPr>
        <p:spPr>
          <a:xfrm>
            <a:off x="6511925" y="4767263"/>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10</a:t>
            </a:fld>
            <a:endParaRPr sz="900">
              <a:solidFill>
                <a:srgbClr val="FF0000"/>
              </a:solidFill>
              <a:latin typeface="Proxima Nova"/>
              <a:ea typeface="Proxima Nova"/>
              <a:cs typeface="Proxima Nova"/>
              <a:sym typeface="Proxima Nova"/>
            </a:endParaRPr>
          </a:p>
        </p:txBody>
      </p:sp>
      <p:sp>
        <p:nvSpPr>
          <p:cNvPr id="1316" name="Google Shape;1316;p7"/>
          <p:cNvSpPr txBox="1"/>
          <p:nvPr/>
        </p:nvSpPr>
        <p:spPr>
          <a:xfrm>
            <a:off x="385994" y="126216"/>
            <a:ext cx="4292794" cy="403035"/>
          </a:xfrm>
          <a:prstGeom prst="rect">
            <a:avLst/>
          </a:prstGeom>
          <a:noFill/>
          <a:ln>
            <a:noFill/>
          </a:ln>
        </p:spPr>
        <p:txBody>
          <a:bodyPr spcFirstLastPara="1" wrap="square" lIns="91425" tIns="45700" rIns="91425" bIns="45700" anchor="ctr" anchorCtr="0">
            <a:norm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Introduction to Selenium</a:t>
            </a:r>
            <a:endParaRPr sz="2340" b="0" i="0" u="none" strike="noStrike" cap="none">
              <a:solidFill>
                <a:schemeClr val="lt1"/>
              </a:solidFill>
              <a:latin typeface="Proxima Nova"/>
              <a:ea typeface="Proxima Nova"/>
              <a:cs typeface="Proxima Nova"/>
              <a:sym typeface="Proxima Nova"/>
            </a:endParaRPr>
          </a:p>
        </p:txBody>
      </p:sp>
      <p:sp>
        <p:nvSpPr>
          <p:cNvPr id="1317" name="Google Shape;1317;p7"/>
          <p:cNvSpPr/>
          <p:nvPr/>
        </p:nvSpPr>
        <p:spPr>
          <a:xfrm>
            <a:off x="0" y="634701"/>
            <a:ext cx="9144000" cy="346934"/>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18" name="Google Shape;1318;p7"/>
          <p:cNvPicPr preferRelativeResize="0"/>
          <p:nvPr/>
        </p:nvPicPr>
        <p:blipFill>
          <a:blip r:embed="rId4">
            <a:alphaModFix/>
          </a:blip>
          <a:stretch>
            <a:fillRect/>
          </a:stretch>
        </p:blipFill>
        <p:spPr>
          <a:xfrm>
            <a:off x="5010325" y="1062675"/>
            <a:ext cx="3559000" cy="3704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g8e9cba5809_0_81"/>
          <p:cNvSpPr txBox="1"/>
          <p:nvPr/>
        </p:nvSpPr>
        <p:spPr>
          <a:xfrm>
            <a:off x="207825" y="1286300"/>
            <a:ext cx="4437000" cy="3480900"/>
          </a:xfrm>
          <a:prstGeom prst="rect">
            <a:avLst/>
          </a:prstGeom>
          <a:noFill/>
          <a:ln>
            <a:noFill/>
          </a:ln>
        </p:spPr>
        <p:txBody>
          <a:bodyPr spcFirstLastPara="1" wrap="square" lIns="91425" tIns="91425" rIns="91425" bIns="91425" anchor="ctr" anchorCtr="0">
            <a:noAutofit/>
          </a:bodyPr>
          <a:lstStyle/>
          <a:p>
            <a:pPr marL="457200" lvl="0" indent="-298450" algn="just" rtl="0">
              <a:lnSpc>
                <a:spcPct val="115000"/>
              </a:lnSpc>
              <a:spcBef>
                <a:spcPts val="0"/>
              </a:spcBef>
              <a:spcAft>
                <a:spcPts val="0"/>
              </a:spcAft>
              <a:buSzPts val="1100"/>
              <a:buChar char="●"/>
            </a:pPr>
            <a:r>
              <a:rPr lang="en-IN" sz="1100" b="1" u="sng">
                <a:solidFill>
                  <a:schemeClr val="hlink"/>
                </a:solidFill>
                <a:hlinkClick r:id="rId3"/>
              </a:rPr>
              <a:t>Selenium IDE</a:t>
            </a:r>
            <a:r>
              <a:rPr lang="en-IN" sz="1100">
                <a:solidFill>
                  <a:srgbClr val="0E101A"/>
                </a:solidFill>
              </a:rPr>
              <a:t> is a simple record and playback tool that is an add-on for Mozilla Firefox and Google </a:t>
            </a:r>
            <a:r>
              <a:rPr lang="en-IN" sz="1100">
                <a:solidFill>
                  <a:srgbClr val="0E101A"/>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Chrome</a:t>
            </a:r>
            <a:r>
              <a:rPr lang="en-IN" sz="1100">
                <a:solidFill>
                  <a:srgbClr val="0E101A"/>
                </a:solidFill>
              </a:rPr>
              <a:t>. IDE records the actions performed by the user in the browser and converts them to an appropriate Selenium script.</a:t>
            </a:r>
            <a:endParaRPr sz="1100">
              <a:solidFill>
                <a:srgbClr val="0E101A"/>
              </a:solidFill>
            </a:endParaRPr>
          </a:p>
          <a:p>
            <a:pPr marL="457200" lvl="0" indent="0" algn="just" rtl="0">
              <a:lnSpc>
                <a:spcPct val="115000"/>
              </a:lnSpc>
              <a:spcBef>
                <a:spcPts val="0"/>
              </a:spcBef>
              <a:spcAft>
                <a:spcPts val="0"/>
              </a:spcAft>
              <a:buNone/>
            </a:pPr>
            <a:endParaRPr sz="1100">
              <a:solidFill>
                <a:srgbClr val="0E101A"/>
              </a:solidFill>
            </a:endParaRPr>
          </a:p>
          <a:p>
            <a:pPr marL="457200" lvl="0" indent="-298450" algn="just" rtl="0">
              <a:spcBef>
                <a:spcPts val="0"/>
              </a:spcBef>
              <a:spcAft>
                <a:spcPts val="0"/>
              </a:spcAft>
              <a:buClr>
                <a:srgbClr val="0E101A"/>
              </a:buClr>
              <a:buSzPts val="1100"/>
              <a:buChar char="●"/>
            </a:pPr>
            <a:r>
              <a:rPr lang="en-IN" sz="1100">
                <a:solidFill>
                  <a:srgbClr val="0E101A"/>
                </a:solidFill>
              </a:rPr>
              <a:t>For a long time, </a:t>
            </a:r>
            <a:r>
              <a:rPr lang="en-IN" sz="1100" u="sng">
                <a:solidFill>
                  <a:schemeClr val="hlink"/>
                </a:solidFill>
                <a:hlinkClick r:id="rId4"/>
              </a:rPr>
              <a:t>Selenium Remote Control (RC)</a:t>
            </a:r>
            <a:r>
              <a:rPr lang="en-IN" sz="1100">
                <a:solidFill>
                  <a:srgbClr val="0E101A"/>
                </a:solidFill>
              </a:rPr>
              <a:t> was the main Selenium project before the WebDriver/Selenium merge resulted in Selenium 2. Selenium RC is also known as Selenium 1 and is not used anymore.</a:t>
            </a:r>
            <a:endParaRPr sz="1100">
              <a:solidFill>
                <a:srgbClr val="0E101A"/>
              </a:solidFill>
            </a:endParaRPr>
          </a:p>
          <a:p>
            <a:pPr marL="457200" lvl="0" indent="0" algn="l" rtl="0">
              <a:spcBef>
                <a:spcPts val="0"/>
              </a:spcBef>
              <a:spcAft>
                <a:spcPts val="0"/>
              </a:spcAft>
              <a:buNone/>
            </a:pPr>
            <a:endParaRPr sz="1100">
              <a:solidFill>
                <a:srgbClr val="0E101A"/>
              </a:solidFill>
            </a:endParaRPr>
          </a:p>
          <a:p>
            <a:pPr marL="457200" lvl="0" indent="-298450" algn="just" rtl="0">
              <a:spcBef>
                <a:spcPts val="0"/>
              </a:spcBef>
              <a:spcAft>
                <a:spcPts val="0"/>
              </a:spcAft>
              <a:buClr>
                <a:srgbClr val="0E101A"/>
              </a:buClr>
              <a:buSzPts val="1100"/>
              <a:buChar char="●"/>
            </a:pPr>
            <a:r>
              <a:rPr lang="en-IN" sz="1100" u="sng">
                <a:solidFill>
                  <a:schemeClr val="hlink"/>
                </a:solidFill>
                <a:hlinkClick r:id="rId5"/>
              </a:rPr>
              <a:t>Selenium WebDriver</a:t>
            </a:r>
            <a:r>
              <a:rPr lang="en-IN" sz="1100">
                <a:solidFill>
                  <a:srgbClr val="0E101A"/>
                </a:solidFill>
              </a:rPr>
              <a:t> is the most popular tool of the Selenium suite. </a:t>
            </a:r>
            <a:r>
              <a:rPr lang="en-IN" sz="1100" u="sng">
                <a:solidFill>
                  <a:schemeClr val="hlink"/>
                </a:solidFill>
                <a:hlinkClick r:id="rId5"/>
              </a:rPr>
              <a:t>Selenium WebDriver</a:t>
            </a:r>
            <a:r>
              <a:rPr lang="en-IN" sz="1100">
                <a:solidFill>
                  <a:srgbClr val="0E101A"/>
                </a:solidFill>
              </a:rPr>
              <a:t> drives a browser in a way that is natively similar to that in which a user would drive it; it drives the browser either locally or on a Selenium server.</a:t>
            </a:r>
            <a:endParaRPr sz="1100">
              <a:solidFill>
                <a:srgbClr val="0E101A"/>
              </a:solidFill>
            </a:endParaRPr>
          </a:p>
          <a:p>
            <a:pPr marL="457200" lvl="0" indent="0" algn="just" rtl="0">
              <a:spcBef>
                <a:spcPts val="0"/>
              </a:spcBef>
              <a:spcAft>
                <a:spcPts val="0"/>
              </a:spcAft>
              <a:buNone/>
            </a:pPr>
            <a:endParaRPr sz="1100">
              <a:solidFill>
                <a:srgbClr val="0E101A"/>
              </a:solidFill>
            </a:endParaRPr>
          </a:p>
          <a:p>
            <a:pPr marL="457200" lvl="0" indent="-298450" algn="just" rtl="0">
              <a:spcBef>
                <a:spcPts val="0"/>
              </a:spcBef>
              <a:spcAft>
                <a:spcPts val="0"/>
              </a:spcAft>
              <a:buClr>
                <a:srgbClr val="0E101A"/>
              </a:buClr>
              <a:buSzPts val="1100"/>
              <a:buChar char="●"/>
            </a:pPr>
            <a:r>
              <a:rPr lang="en-IN" sz="1100" u="sng">
                <a:solidFill>
                  <a:schemeClr val="hlink"/>
                </a:solidFill>
                <a:hlinkClick r:id="rId6"/>
              </a:rPr>
              <a:t>Selenium Grid</a:t>
            </a:r>
            <a:r>
              <a:rPr lang="en-IN" sz="1100">
                <a:solidFill>
                  <a:srgbClr val="0E101A"/>
                </a:solidFill>
              </a:rPr>
              <a:t>: </a:t>
            </a:r>
            <a:r>
              <a:rPr lang="en-IN" sz="1100" u="sng">
                <a:solidFill>
                  <a:srgbClr val="4A6EE0"/>
                </a:solidFill>
                <a:hlinkClick r:id="rId6">
                  <a:extLst>
                    <a:ext uri="{A12FA001-AC4F-418D-AE19-62706E023703}">
                      <ahyp:hlinkClr xmlns:ahyp="http://schemas.microsoft.com/office/drawing/2018/hyperlinkcolor" val="tx"/>
                    </a:ext>
                  </a:extLst>
                </a:hlinkClick>
              </a:rPr>
              <a:t>Selenium Grid</a:t>
            </a:r>
            <a:r>
              <a:rPr lang="en-IN" sz="1100">
                <a:solidFill>
                  <a:srgbClr val="0E101A"/>
                </a:solidFill>
              </a:rPr>
              <a:t> is mainly used for parallel or distributive testing. It allows you to execute test scripts on different virtual machines simultaneously.</a:t>
            </a:r>
            <a:endParaRPr sz="1100">
              <a:solidFill>
                <a:srgbClr val="0E101A"/>
              </a:solidFill>
            </a:endParaRPr>
          </a:p>
        </p:txBody>
      </p:sp>
      <p:sp>
        <p:nvSpPr>
          <p:cNvPr id="1324" name="Google Shape;1324;g8e9cba5809_0_81"/>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11</a:t>
            </a:fld>
            <a:endParaRPr sz="900">
              <a:solidFill>
                <a:srgbClr val="FF0000"/>
              </a:solidFill>
              <a:latin typeface="Proxima Nova"/>
              <a:ea typeface="Proxima Nova"/>
              <a:cs typeface="Proxima Nova"/>
              <a:sym typeface="Proxima Nova"/>
            </a:endParaRPr>
          </a:p>
        </p:txBody>
      </p:sp>
      <p:sp>
        <p:nvSpPr>
          <p:cNvPr id="1325" name="Google Shape;1325;g8e9cba5809_0_81"/>
          <p:cNvSpPr txBox="1"/>
          <p:nvPr/>
        </p:nvSpPr>
        <p:spPr>
          <a:xfrm>
            <a:off x="207819" y="143191"/>
            <a:ext cx="4292700" cy="402900"/>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Introduction to Selenium</a:t>
            </a:r>
            <a:endParaRPr sz="2340" b="0" i="0" u="none" strike="noStrike" cap="none">
              <a:solidFill>
                <a:schemeClr val="lt1"/>
              </a:solidFill>
              <a:latin typeface="Proxima Nova"/>
              <a:ea typeface="Proxima Nova"/>
              <a:cs typeface="Proxima Nova"/>
              <a:sym typeface="Proxima Nova"/>
            </a:endParaRPr>
          </a:p>
        </p:txBody>
      </p:sp>
      <p:sp>
        <p:nvSpPr>
          <p:cNvPr id="1326" name="Google Shape;1326;g8e9cba5809_0_81"/>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7" name="Google Shape;1327;g8e9cba5809_0_81"/>
          <p:cNvSpPr txBox="1"/>
          <p:nvPr/>
        </p:nvSpPr>
        <p:spPr>
          <a:xfrm>
            <a:off x="207825" y="600075"/>
            <a:ext cx="3574500" cy="34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600">
                <a:solidFill>
                  <a:srgbClr val="FFFFFF"/>
                </a:solidFill>
              </a:rPr>
              <a:t>Components of Selenium</a:t>
            </a:r>
            <a:endParaRPr sz="1600">
              <a:solidFill>
                <a:srgbClr val="FFFFFF"/>
              </a:solidFill>
            </a:endParaRPr>
          </a:p>
        </p:txBody>
      </p:sp>
      <p:pic>
        <p:nvPicPr>
          <p:cNvPr id="1328" name="Google Shape;1328;g8e9cba5809_0_81"/>
          <p:cNvPicPr preferRelativeResize="0"/>
          <p:nvPr/>
        </p:nvPicPr>
        <p:blipFill>
          <a:blip r:embed="rId7">
            <a:alphaModFix/>
          </a:blip>
          <a:stretch>
            <a:fillRect/>
          </a:stretch>
        </p:blipFill>
        <p:spPr>
          <a:xfrm>
            <a:off x="4707000" y="1944988"/>
            <a:ext cx="4436999" cy="21635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3" name="Google Shape;1333;g8eff5d3922_0_714"/>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334" name="Google Shape;1334;g8eff5d3922_0_714"/>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335" name="Google Shape;1335;g8eff5d3922_0_714"/>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12</a:t>
            </a:fld>
            <a:endParaRPr/>
          </a:p>
        </p:txBody>
      </p:sp>
      <p:sp>
        <p:nvSpPr>
          <p:cNvPr id="1336" name="Google Shape;1336;g8eff5d3922_0_714"/>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337" name="Google Shape;1337;g8eff5d3922_0_714"/>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12</a:t>
            </a:fld>
            <a:endParaRPr sz="900">
              <a:solidFill>
                <a:srgbClr val="898989"/>
              </a:solidFill>
              <a:latin typeface="Proxima Nova"/>
              <a:ea typeface="Proxima Nova"/>
              <a:cs typeface="Proxima Nova"/>
              <a:sym typeface="Proxima Nova"/>
            </a:endParaRPr>
          </a:p>
        </p:txBody>
      </p:sp>
      <p:sp>
        <p:nvSpPr>
          <p:cNvPr id="1338" name="Google Shape;1338;g8eff5d3922_0_714"/>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339" name="Google Shape;1339;g8eff5d3922_0_714"/>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340" name="Google Shape;1340;g8eff5d3922_0_714"/>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1341" name="Google Shape;1341;g8eff5d3922_0_714"/>
          <p:cNvSpPr txBox="1"/>
          <p:nvPr/>
        </p:nvSpPr>
        <p:spPr>
          <a:xfrm>
            <a:off x="642175" y="62235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2 (15 Sec)</a:t>
            </a:r>
            <a:endParaRPr sz="3600" b="0" i="0" u="none" strike="noStrike" cap="none">
              <a:solidFill>
                <a:srgbClr val="F5333F"/>
              </a:solidFill>
              <a:latin typeface="Proxima Nova"/>
              <a:ea typeface="Proxima Nova"/>
              <a:cs typeface="Proxima Nova"/>
              <a:sym typeface="Proxima Nova"/>
            </a:endParaRPr>
          </a:p>
        </p:txBody>
      </p:sp>
      <p:sp>
        <p:nvSpPr>
          <p:cNvPr id="1342" name="Google Shape;1342;g8eff5d3922_0_714"/>
          <p:cNvSpPr txBox="1"/>
          <p:nvPr/>
        </p:nvSpPr>
        <p:spPr>
          <a:xfrm>
            <a:off x="6511924" y="476726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IN" sz="900" b="0" i="0" u="none" strike="noStrike" cap="none">
                <a:solidFill>
                  <a:srgbClr val="FF0000"/>
                </a:solidFill>
                <a:latin typeface="Proxima Nova"/>
                <a:ea typeface="Proxima Nova"/>
                <a:cs typeface="Proxima Nova"/>
                <a:sym typeface="Proxima Nova"/>
              </a:rPr>
              <a:t>11</a:t>
            </a:r>
            <a:endParaRPr sz="1400" b="0" i="0" u="none" strike="noStrike" cap="none">
              <a:solidFill>
                <a:srgbClr val="000000"/>
              </a:solidFill>
              <a:latin typeface="Arial"/>
              <a:ea typeface="Arial"/>
              <a:cs typeface="Arial"/>
              <a:sym typeface="Arial"/>
            </a:endParaRPr>
          </a:p>
        </p:txBody>
      </p:sp>
      <p:pic>
        <p:nvPicPr>
          <p:cNvPr id="1343" name="Google Shape;1343;g8eff5d3922_0_714"/>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1344" name="Google Shape;1344;g8eff5d3922_0_714"/>
          <p:cNvSpPr txBox="1"/>
          <p:nvPr/>
        </p:nvSpPr>
        <p:spPr>
          <a:xfrm>
            <a:off x="630050" y="1399276"/>
            <a:ext cx="7927200" cy="349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1200"/>
              </a:spcBef>
              <a:spcAft>
                <a:spcPts val="0"/>
              </a:spcAft>
              <a:buNone/>
            </a:pPr>
            <a:r>
              <a:rPr lang="en-IN" sz="1800">
                <a:latin typeface="Calibri"/>
                <a:ea typeface="Calibri"/>
                <a:cs typeface="Calibri"/>
                <a:sym typeface="Calibri"/>
              </a:rPr>
              <a:t>Which of the following is not a component of Selenium Suite?</a:t>
            </a:r>
            <a:endParaRPr sz="1800">
              <a:latin typeface="Calibri"/>
              <a:ea typeface="Calibri"/>
              <a:cs typeface="Calibri"/>
              <a:sym typeface="Calibri"/>
            </a:endParaRPr>
          </a:p>
          <a:p>
            <a:pPr marL="0" marR="0" lvl="0" indent="0" algn="l" rtl="0">
              <a:lnSpc>
                <a:spcPct val="100000"/>
              </a:lnSpc>
              <a:spcBef>
                <a:spcPts val="1200"/>
              </a:spcBef>
              <a:spcAft>
                <a:spcPts val="0"/>
              </a:spcAft>
              <a:buNone/>
            </a:pPr>
            <a:endParaRPr sz="1800">
              <a:latin typeface="Calibri"/>
              <a:ea typeface="Calibri"/>
              <a:cs typeface="Calibri"/>
              <a:sym typeface="Calibri"/>
            </a:endParaRPr>
          </a:p>
          <a:p>
            <a:pPr marL="3429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Selenium IDE</a:t>
            </a:r>
            <a:endParaRPr sz="18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endParaRPr>
          </a:p>
          <a:p>
            <a:pPr marL="3429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Selenium WebDriver</a:t>
            </a:r>
            <a:endParaRPr sz="18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endParaRPr>
          </a:p>
          <a:p>
            <a:pPr marL="3429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Selenium Script</a:t>
            </a:r>
            <a:endParaRPr sz="18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endParaRPr>
          </a:p>
          <a:p>
            <a:pPr marL="3429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Selenium Grid</a:t>
            </a:r>
            <a:endParaRPr sz="1800" b="1">
              <a:latin typeface="Calibri"/>
              <a:ea typeface="Calibri"/>
              <a:cs typeface="Calibri"/>
              <a:sym typeface="Calibri"/>
            </a:endParaRPr>
          </a:p>
          <a:p>
            <a:pPr marL="0" marR="0" lvl="0" indent="0" algn="l" rtl="0">
              <a:lnSpc>
                <a:spcPct val="100000"/>
              </a:lnSpc>
              <a:spcBef>
                <a:spcPts val="1200"/>
              </a:spcBef>
              <a:spcAft>
                <a:spcPts val="1200"/>
              </a:spcAft>
              <a:buNone/>
            </a:pPr>
            <a:endParaRPr sz="1800" b="1">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g8eff5d3922_0_729"/>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350" name="Google Shape;1350;g8eff5d3922_0_729"/>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351" name="Google Shape;1351;g8eff5d3922_0_729"/>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13</a:t>
            </a:fld>
            <a:endParaRPr/>
          </a:p>
        </p:txBody>
      </p:sp>
      <p:sp>
        <p:nvSpPr>
          <p:cNvPr id="1352" name="Google Shape;1352;g8eff5d3922_0_729"/>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353" name="Google Shape;1353;g8eff5d3922_0_729"/>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13</a:t>
            </a:fld>
            <a:endParaRPr sz="900">
              <a:solidFill>
                <a:srgbClr val="898989"/>
              </a:solidFill>
              <a:latin typeface="Proxima Nova"/>
              <a:ea typeface="Proxima Nova"/>
              <a:cs typeface="Proxima Nova"/>
              <a:sym typeface="Proxima Nova"/>
            </a:endParaRPr>
          </a:p>
        </p:txBody>
      </p:sp>
      <p:sp>
        <p:nvSpPr>
          <p:cNvPr id="1354" name="Google Shape;1354;g8eff5d3922_0_729"/>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355" name="Google Shape;1355;g8eff5d3922_0_729"/>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356" name="Google Shape;1356;g8eff5d3922_0_729"/>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1357" name="Google Shape;1357;g8eff5d3922_0_729"/>
          <p:cNvSpPr txBox="1"/>
          <p:nvPr/>
        </p:nvSpPr>
        <p:spPr>
          <a:xfrm>
            <a:off x="642175" y="62235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2 (Answer)</a:t>
            </a:r>
            <a:endParaRPr sz="3600" b="0" i="0" u="none" strike="noStrike" cap="none">
              <a:solidFill>
                <a:srgbClr val="F5333F"/>
              </a:solidFill>
              <a:latin typeface="Proxima Nova"/>
              <a:ea typeface="Proxima Nova"/>
              <a:cs typeface="Proxima Nova"/>
              <a:sym typeface="Proxima Nova"/>
            </a:endParaRPr>
          </a:p>
        </p:txBody>
      </p:sp>
      <p:sp>
        <p:nvSpPr>
          <p:cNvPr id="1358" name="Google Shape;1358;g8eff5d3922_0_729"/>
          <p:cNvSpPr txBox="1"/>
          <p:nvPr/>
        </p:nvSpPr>
        <p:spPr>
          <a:xfrm>
            <a:off x="6511924" y="476726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IN" sz="900" b="0" i="0" u="none" strike="noStrike" cap="none">
                <a:solidFill>
                  <a:srgbClr val="FF0000"/>
                </a:solidFill>
                <a:latin typeface="Proxima Nova"/>
                <a:ea typeface="Proxima Nova"/>
                <a:cs typeface="Proxima Nova"/>
                <a:sym typeface="Proxima Nova"/>
              </a:rPr>
              <a:t>11</a:t>
            </a:r>
            <a:endParaRPr sz="1400" b="0" i="0" u="none" strike="noStrike" cap="none">
              <a:solidFill>
                <a:srgbClr val="000000"/>
              </a:solidFill>
              <a:latin typeface="Arial"/>
              <a:ea typeface="Arial"/>
              <a:cs typeface="Arial"/>
              <a:sym typeface="Arial"/>
            </a:endParaRPr>
          </a:p>
        </p:txBody>
      </p:sp>
      <p:pic>
        <p:nvPicPr>
          <p:cNvPr id="1359" name="Google Shape;1359;g8eff5d3922_0_729"/>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1360" name="Google Shape;1360;g8eff5d3922_0_729"/>
          <p:cNvSpPr txBox="1"/>
          <p:nvPr/>
        </p:nvSpPr>
        <p:spPr>
          <a:xfrm>
            <a:off x="630050" y="1399276"/>
            <a:ext cx="7927200" cy="34950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IN" sz="1800">
                <a:solidFill>
                  <a:schemeClr val="dk1"/>
                </a:solidFill>
                <a:latin typeface="Calibri"/>
                <a:ea typeface="Calibri"/>
                <a:cs typeface="Calibri"/>
                <a:sym typeface="Calibri"/>
              </a:rPr>
              <a:t>Which of the following is not a component of Selenium Suite?</a:t>
            </a:r>
            <a:endParaRPr sz="1800">
              <a:solidFill>
                <a:schemeClr val="dk1"/>
              </a:solidFill>
              <a:latin typeface="Calibri"/>
              <a:ea typeface="Calibri"/>
              <a:cs typeface="Calibri"/>
              <a:sym typeface="Calibri"/>
            </a:endParaRPr>
          </a:p>
          <a:p>
            <a:pPr marL="0" marR="0" lvl="0" indent="0" algn="l" rtl="0">
              <a:lnSpc>
                <a:spcPct val="100000"/>
              </a:lnSpc>
              <a:spcBef>
                <a:spcPts val="1200"/>
              </a:spcBef>
              <a:spcAft>
                <a:spcPts val="0"/>
              </a:spcAft>
              <a:buNone/>
            </a:pPr>
            <a:endParaRPr sz="1800">
              <a:latin typeface="Calibri"/>
              <a:ea typeface="Calibri"/>
              <a:cs typeface="Calibri"/>
              <a:sym typeface="Calibri"/>
            </a:endParaRPr>
          </a:p>
          <a:p>
            <a:pPr marL="3429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Selenium IDE</a:t>
            </a:r>
            <a:endParaRPr sz="18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endParaRPr>
          </a:p>
          <a:p>
            <a:pPr marL="3429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Selenium WebDriver</a:t>
            </a:r>
            <a:endParaRPr sz="18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
                </a:ext>
              </a:extLst>
            </a:endParaRPr>
          </a:p>
          <a:p>
            <a:pPr marL="342900" marR="0" lvl="0" indent="-342900" algn="just" rtl="0">
              <a:lnSpc>
                <a:spcPct val="100000"/>
              </a:lnSpc>
              <a:spcBef>
                <a:spcPts val="1200"/>
              </a:spcBef>
              <a:spcAft>
                <a:spcPts val="0"/>
              </a:spcAft>
              <a:buClr>
                <a:srgbClr val="FF0000"/>
              </a:buClr>
              <a:buSzPts val="1800"/>
              <a:buFont typeface="Calibri"/>
              <a:buAutoNum type="arabicPeriod"/>
            </a:pPr>
            <a:r>
              <a:rPr lang="en-IN" sz="1800" b="1">
                <a:solidFill>
                  <a:srgbClr val="FF0000"/>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
                  </a:ext>
                </a:extLst>
              </a:rPr>
              <a:t>Selenium Script</a:t>
            </a:r>
            <a:endParaRPr sz="1800" b="1">
              <a:solidFill>
                <a:srgbClr val="FF0000"/>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endParaRPr>
          </a:p>
          <a:p>
            <a:pPr marL="3429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4"/>
                  </a:ext>
                </a:extLst>
              </a:rPr>
              <a:t>Selenium Grid</a:t>
            </a:r>
            <a:endParaRPr sz="1800" b="1">
              <a:latin typeface="Calibri"/>
              <a:ea typeface="Calibri"/>
              <a:cs typeface="Calibri"/>
              <a:sym typeface="Calibri"/>
            </a:endParaRPr>
          </a:p>
          <a:p>
            <a:pPr marL="0" marR="0" lvl="0" indent="0" algn="l" rtl="0">
              <a:lnSpc>
                <a:spcPct val="100000"/>
              </a:lnSpc>
              <a:spcBef>
                <a:spcPts val="1200"/>
              </a:spcBef>
              <a:spcAft>
                <a:spcPts val="1200"/>
              </a:spcAft>
              <a:buNone/>
            </a:pPr>
            <a:endParaRPr sz="1800" b="1">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g97126d8ada_1_0"/>
          <p:cNvSpPr txBox="1"/>
          <p:nvPr/>
        </p:nvSpPr>
        <p:spPr>
          <a:xfrm>
            <a:off x="386000" y="1314125"/>
            <a:ext cx="8194800" cy="2892300"/>
          </a:xfrm>
          <a:prstGeom prst="rect">
            <a:avLst/>
          </a:prstGeom>
          <a:noFill/>
          <a:ln>
            <a:noFill/>
          </a:ln>
        </p:spPr>
        <p:txBody>
          <a:bodyPr spcFirstLastPara="1" wrap="square" lIns="91425" tIns="91425" rIns="91425" bIns="91425" anchor="t" anchorCtr="0">
            <a:noAutofit/>
          </a:bodyPr>
          <a:lstStyle/>
          <a:p>
            <a:pPr marL="457200" marR="0" lvl="0" indent="-298450" algn="just" rtl="0">
              <a:lnSpc>
                <a:spcPct val="115000"/>
              </a:lnSpc>
              <a:spcBef>
                <a:spcPts val="0"/>
              </a:spcBef>
              <a:spcAft>
                <a:spcPts val="0"/>
              </a:spcAft>
              <a:buSzPts val="1100"/>
              <a:buChar char="●"/>
            </a:pPr>
            <a:r>
              <a:rPr lang="en-IN">
                <a:solidFill>
                  <a:srgbClr val="0E101A"/>
                </a:solidFill>
              </a:rPr>
              <a:t>Many a times we need to test the overall UX and not limit our testing to functional perspective only.</a:t>
            </a:r>
            <a:endParaRPr>
              <a:solidFill>
                <a:srgbClr val="0E101A"/>
              </a:solidFill>
            </a:endParaRPr>
          </a:p>
          <a:p>
            <a:pPr marL="457200" marR="0" lvl="0" indent="0" algn="just" rtl="0">
              <a:lnSpc>
                <a:spcPct val="115000"/>
              </a:lnSpc>
              <a:spcBef>
                <a:spcPts val="0"/>
              </a:spcBef>
              <a:spcAft>
                <a:spcPts val="0"/>
              </a:spcAft>
              <a:buNone/>
            </a:pPr>
            <a:endParaRPr>
              <a:solidFill>
                <a:srgbClr val="0E101A"/>
              </a:solidFill>
            </a:endParaRPr>
          </a:p>
          <a:p>
            <a:pPr marL="457200" marR="0" lvl="0" indent="-298450" algn="just" rtl="0">
              <a:lnSpc>
                <a:spcPct val="115000"/>
              </a:lnSpc>
              <a:spcBef>
                <a:spcPts val="0"/>
              </a:spcBef>
              <a:spcAft>
                <a:spcPts val="0"/>
              </a:spcAft>
              <a:buSzPts val="1100"/>
              <a:buChar char="●"/>
            </a:pPr>
            <a:r>
              <a:rPr lang="en-IN">
                <a:solidFill>
                  <a:srgbClr val="0E101A"/>
                </a:solidFill>
              </a:rPr>
              <a:t>Tools required for automation testing are easily available and along with a rich knowledge base.</a:t>
            </a:r>
            <a:endParaRPr>
              <a:solidFill>
                <a:srgbClr val="0E101A"/>
              </a:solidFill>
            </a:endParaRPr>
          </a:p>
          <a:p>
            <a:pPr marL="457200" marR="0" lvl="0" indent="0" algn="just" rtl="0">
              <a:lnSpc>
                <a:spcPct val="115000"/>
              </a:lnSpc>
              <a:spcBef>
                <a:spcPts val="0"/>
              </a:spcBef>
              <a:spcAft>
                <a:spcPts val="0"/>
              </a:spcAft>
              <a:buNone/>
            </a:pPr>
            <a:endParaRPr>
              <a:solidFill>
                <a:srgbClr val="0E101A"/>
              </a:solidFill>
            </a:endParaRPr>
          </a:p>
          <a:p>
            <a:pPr marL="457200" marR="0" lvl="0" indent="-298450" algn="just" rtl="0">
              <a:lnSpc>
                <a:spcPct val="115000"/>
              </a:lnSpc>
              <a:spcBef>
                <a:spcPts val="0"/>
              </a:spcBef>
              <a:spcAft>
                <a:spcPts val="0"/>
              </a:spcAft>
              <a:buSzPts val="1100"/>
              <a:buChar char="●"/>
            </a:pPr>
            <a:r>
              <a:rPr lang="en-IN">
                <a:solidFill>
                  <a:srgbClr val="0E101A"/>
                </a:solidFill>
              </a:rPr>
              <a:t>Sometimes UI automation is the best possible solution to solve the problem of daily redundant manual regression.</a:t>
            </a:r>
            <a:endParaRPr>
              <a:solidFill>
                <a:srgbClr val="0E101A"/>
              </a:solidFill>
            </a:endParaRPr>
          </a:p>
          <a:p>
            <a:pPr marL="457200" marR="0" lvl="0" indent="0" algn="just" rtl="0">
              <a:lnSpc>
                <a:spcPct val="115000"/>
              </a:lnSpc>
              <a:spcBef>
                <a:spcPts val="0"/>
              </a:spcBef>
              <a:spcAft>
                <a:spcPts val="0"/>
              </a:spcAft>
              <a:buNone/>
            </a:pPr>
            <a:endParaRPr>
              <a:solidFill>
                <a:srgbClr val="0E101A"/>
              </a:solidFill>
            </a:endParaRPr>
          </a:p>
          <a:p>
            <a:pPr marL="457200" marR="0" lvl="0" indent="-298450" algn="just" rtl="0">
              <a:lnSpc>
                <a:spcPct val="115000"/>
              </a:lnSpc>
              <a:spcBef>
                <a:spcPts val="0"/>
              </a:spcBef>
              <a:spcAft>
                <a:spcPts val="0"/>
              </a:spcAft>
              <a:buSzPts val="1100"/>
              <a:buChar char="●"/>
            </a:pPr>
            <a:r>
              <a:rPr lang="en-IN">
                <a:solidFill>
                  <a:srgbClr val="0E101A"/>
                </a:solidFill>
              </a:rPr>
              <a:t>Testing things at UI is sort of end to end testing which will cover client side as well as server side interactions.</a:t>
            </a:r>
            <a:endParaRPr sz="1100">
              <a:highlight>
                <a:srgbClr val="FFFFFF"/>
              </a:highlight>
            </a:endParaRPr>
          </a:p>
          <a:p>
            <a:pPr marL="457200" marR="0" lvl="0" indent="0" algn="l" rtl="0">
              <a:lnSpc>
                <a:spcPct val="115000"/>
              </a:lnSpc>
              <a:spcBef>
                <a:spcPts val="0"/>
              </a:spcBef>
              <a:spcAft>
                <a:spcPts val="0"/>
              </a:spcAft>
              <a:buNone/>
            </a:pPr>
            <a:endParaRPr sz="1100">
              <a:highlight>
                <a:srgbClr val="FFFFFF"/>
              </a:highlight>
            </a:endParaRPr>
          </a:p>
        </p:txBody>
      </p:sp>
      <p:sp>
        <p:nvSpPr>
          <p:cNvPr id="1366" name="Google Shape;1366;g97126d8ada_1_0"/>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14</a:t>
            </a:fld>
            <a:endParaRPr sz="900">
              <a:solidFill>
                <a:srgbClr val="FF0000"/>
              </a:solidFill>
              <a:latin typeface="Proxima Nova"/>
              <a:ea typeface="Proxima Nova"/>
              <a:cs typeface="Proxima Nova"/>
              <a:sym typeface="Proxima Nova"/>
            </a:endParaRPr>
          </a:p>
        </p:txBody>
      </p:sp>
      <p:sp>
        <p:nvSpPr>
          <p:cNvPr id="1367" name="Google Shape;1367;g97126d8ada_1_0"/>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Why UI Automation Testing?</a:t>
            </a:r>
            <a:endParaRPr sz="2340" b="0" i="0" u="none" strike="noStrike" cap="none">
              <a:solidFill>
                <a:schemeClr val="lt1"/>
              </a:solidFill>
              <a:latin typeface="Proxima Nova"/>
              <a:ea typeface="Proxima Nova"/>
              <a:cs typeface="Proxima Nova"/>
              <a:sym typeface="Proxima Nova"/>
            </a:endParaRPr>
          </a:p>
        </p:txBody>
      </p:sp>
      <p:sp>
        <p:nvSpPr>
          <p:cNvPr id="1368" name="Google Shape;1368;g97126d8ada_1_0"/>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g97126d8ada_1_10"/>
          <p:cNvSpPr txBox="1"/>
          <p:nvPr/>
        </p:nvSpPr>
        <p:spPr>
          <a:xfrm>
            <a:off x="386000" y="1314125"/>
            <a:ext cx="8194800" cy="2892300"/>
          </a:xfrm>
          <a:prstGeom prst="rect">
            <a:avLst/>
          </a:prstGeom>
          <a:noFill/>
          <a:ln>
            <a:noFill/>
          </a:ln>
        </p:spPr>
        <p:txBody>
          <a:bodyPr spcFirstLastPara="1" wrap="square" lIns="91425" tIns="91425" rIns="91425" bIns="91425" anchor="t" anchorCtr="0">
            <a:noAutofit/>
          </a:bodyPr>
          <a:lstStyle/>
          <a:p>
            <a:pPr marL="457200" marR="0" lvl="0" indent="-298450" algn="just" rtl="0">
              <a:lnSpc>
                <a:spcPct val="115000"/>
              </a:lnSpc>
              <a:spcBef>
                <a:spcPts val="0"/>
              </a:spcBef>
              <a:spcAft>
                <a:spcPts val="0"/>
              </a:spcAft>
              <a:buSzPts val="1100"/>
              <a:buChar char="●"/>
            </a:pPr>
            <a:r>
              <a:rPr lang="en-IN">
                <a:solidFill>
                  <a:srgbClr val="0E101A"/>
                </a:solidFill>
              </a:rPr>
              <a:t>Backend automation is less costly when compared to UI automation in terms of execution speed and stability.</a:t>
            </a:r>
            <a:endParaRPr>
              <a:solidFill>
                <a:srgbClr val="0E101A"/>
              </a:solidFill>
            </a:endParaRPr>
          </a:p>
          <a:p>
            <a:pPr marL="457200" marR="0" lvl="0" indent="0" algn="just" rtl="0">
              <a:lnSpc>
                <a:spcPct val="115000"/>
              </a:lnSpc>
              <a:spcBef>
                <a:spcPts val="0"/>
              </a:spcBef>
              <a:spcAft>
                <a:spcPts val="0"/>
              </a:spcAft>
              <a:buNone/>
            </a:pPr>
            <a:endParaRPr>
              <a:solidFill>
                <a:srgbClr val="0E101A"/>
              </a:solidFill>
            </a:endParaRPr>
          </a:p>
          <a:p>
            <a:pPr marL="457200" marR="0" lvl="0" indent="-298450" algn="just" rtl="0">
              <a:lnSpc>
                <a:spcPct val="115000"/>
              </a:lnSpc>
              <a:spcBef>
                <a:spcPts val="0"/>
              </a:spcBef>
              <a:spcAft>
                <a:spcPts val="0"/>
              </a:spcAft>
              <a:buSzPts val="1100"/>
              <a:buChar char="●"/>
            </a:pPr>
            <a:r>
              <a:rPr lang="en-IN">
                <a:solidFill>
                  <a:srgbClr val="0E101A"/>
                </a:solidFill>
              </a:rPr>
              <a:t>Backend automation suites are less flaky when compared to UI tests.</a:t>
            </a:r>
            <a:endParaRPr>
              <a:solidFill>
                <a:srgbClr val="0E101A"/>
              </a:solidFill>
            </a:endParaRPr>
          </a:p>
          <a:p>
            <a:pPr marL="457200" marR="0" lvl="0" indent="0" algn="just" rtl="0">
              <a:lnSpc>
                <a:spcPct val="115000"/>
              </a:lnSpc>
              <a:spcBef>
                <a:spcPts val="0"/>
              </a:spcBef>
              <a:spcAft>
                <a:spcPts val="0"/>
              </a:spcAft>
              <a:buNone/>
            </a:pPr>
            <a:endParaRPr>
              <a:solidFill>
                <a:srgbClr val="0E101A"/>
              </a:solidFill>
            </a:endParaRPr>
          </a:p>
          <a:p>
            <a:pPr marL="457200" marR="0" lvl="0" indent="-298450" algn="just" rtl="0">
              <a:lnSpc>
                <a:spcPct val="115000"/>
              </a:lnSpc>
              <a:spcBef>
                <a:spcPts val="0"/>
              </a:spcBef>
              <a:spcAft>
                <a:spcPts val="0"/>
              </a:spcAft>
              <a:buSzPts val="1100"/>
              <a:buChar char="●"/>
            </a:pPr>
            <a:r>
              <a:rPr lang="en-IN">
                <a:solidFill>
                  <a:srgbClr val="0E101A"/>
                </a:solidFill>
              </a:rPr>
              <a:t>Backend automation helps in validating the core business logic first.</a:t>
            </a:r>
            <a:endParaRPr>
              <a:solidFill>
                <a:srgbClr val="0E101A"/>
              </a:solidFill>
            </a:endParaRPr>
          </a:p>
          <a:p>
            <a:pPr marL="457200" marR="0" lvl="0" indent="0" algn="just" rtl="0">
              <a:lnSpc>
                <a:spcPct val="115000"/>
              </a:lnSpc>
              <a:spcBef>
                <a:spcPts val="0"/>
              </a:spcBef>
              <a:spcAft>
                <a:spcPts val="0"/>
              </a:spcAft>
              <a:buNone/>
            </a:pPr>
            <a:endParaRPr>
              <a:solidFill>
                <a:srgbClr val="0E101A"/>
              </a:solidFill>
            </a:endParaRPr>
          </a:p>
          <a:p>
            <a:pPr marL="457200" marR="0" lvl="0" indent="-298450" algn="just" rtl="0">
              <a:lnSpc>
                <a:spcPct val="115000"/>
              </a:lnSpc>
              <a:spcBef>
                <a:spcPts val="0"/>
              </a:spcBef>
              <a:spcAft>
                <a:spcPts val="0"/>
              </a:spcAft>
              <a:buSzPts val="1100"/>
              <a:buChar char="●"/>
            </a:pPr>
            <a:r>
              <a:rPr lang="en-IN">
                <a:solidFill>
                  <a:srgbClr val="0E101A"/>
                </a:solidFill>
              </a:rPr>
              <a:t>Backend automation gives us a confidence by verifying all the business flows in a very quick turnaround time along with a robust test results.</a:t>
            </a:r>
            <a:endParaRPr sz="1100">
              <a:highlight>
                <a:srgbClr val="FFFFFF"/>
              </a:highlight>
            </a:endParaRPr>
          </a:p>
          <a:p>
            <a:pPr marL="457200" marR="0" lvl="0" indent="0" algn="l" rtl="0">
              <a:lnSpc>
                <a:spcPct val="115000"/>
              </a:lnSpc>
              <a:spcBef>
                <a:spcPts val="0"/>
              </a:spcBef>
              <a:spcAft>
                <a:spcPts val="0"/>
              </a:spcAft>
              <a:buNone/>
            </a:pPr>
            <a:endParaRPr sz="1100">
              <a:highlight>
                <a:srgbClr val="FFFFFF"/>
              </a:highlight>
            </a:endParaRPr>
          </a:p>
        </p:txBody>
      </p:sp>
      <p:sp>
        <p:nvSpPr>
          <p:cNvPr id="1374" name="Google Shape;1374;g97126d8ada_1_10"/>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15</a:t>
            </a:fld>
            <a:endParaRPr sz="900">
              <a:solidFill>
                <a:srgbClr val="FF0000"/>
              </a:solidFill>
              <a:latin typeface="Proxima Nova"/>
              <a:ea typeface="Proxima Nova"/>
              <a:cs typeface="Proxima Nova"/>
              <a:sym typeface="Proxima Nova"/>
            </a:endParaRPr>
          </a:p>
        </p:txBody>
      </p:sp>
      <p:sp>
        <p:nvSpPr>
          <p:cNvPr id="1375" name="Google Shape;1375;g97126d8ada_1_10"/>
          <p:cNvSpPr txBox="1"/>
          <p:nvPr/>
        </p:nvSpPr>
        <p:spPr>
          <a:xfrm>
            <a:off x="386000" y="126225"/>
            <a:ext cx="51171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Why Backend Automation Testing?</a:t>
            </a:r>
            <a:endParaRPr sz="2340" b="0" i="0" u="none" strike="noStrike" cap="none">
              <a:solidFill>
                <a:schemeClr val="lt1"/>
              </a:solidFill>
              <a:latin typeface="Proxima Nova"/>
              <a:ea typeface="Proxima Nova"/>
              <a:cs typeface="Proxima Nova"/>
              <a:sym typeface="Proxima Nova"/>
            </a:endParaRPr>
          </a:p>
        </p:txBody>
      </p:sp>
      <p:sp>
        <p:nvSpPr>
          <p:cNvPr id="1376" name="Google Shape;1376;g97126d8ada_1_10"/>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g8eff5d3922_0_694"/>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16</a:t>
            </a:fld>
            <a:endParaRPr sz="900">
              <a:latin typeface="Proxima Nova"/>
              <a:ea typeface="Proxima Nova"/>
              <a:cs typeface="Proxima Nova"/>
              <a:sym typeface="Proxima Nova"/>
            </a:endParaRPr>
          </a:p>
        </p:txBody>
      </p:sp>
      <p:sp>
        <p:nvSpPr>
          <p:cNvPr id="1382" name="Google Shape;1382;g8eff5d3922_0_694"/>
          <p:cNvSpPr txBox="1"/>
          <p:nvPr/>
        </p:nvSpPr>
        <p:spPr>
          <a:xfrm>
            <a:off x="568975" y="1918952"/>
            <a:ext cx="4432500" cy="130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4400">
                <a:solidFill>
                  <a:schemeClr val="lt1"/>
                </a:solidFill>
                <a:latin typeface="Calibri"/>
                <a:ea typeface="Calibri"/>
                <a:cs typeface="Calibri"/>
                <a:sym typeface="Calibri"/>
              </a:rPr>
              <a:t>Selenium WebDriver</a:t>
            </a:r>
            <a:endParaRPr sz="4400" b="0" i="0" u="none" strike="noStrike" cap="none">
              <a:solidFill>
                <a:schemeClr val="lt1"/>
              </a:solidFill>
              <a:latin typeface="Calibri"/>
              <a:ea typeface="Calibri"/>
              <a:cs typeface="Calibri"/>
              <a:sym typeface="Calibri"/>
            </a:endParaRPr>
          </a:p>
        </p:txBody>
      </p:sp>
      <p:sp>
        <p:nvSpPr>
          <p:cNvPr id="1383" name="Google Shape;1383;g8eff5d3922_0_694"/>
          <p:cNvSpPr txBox="1">
            <a:spLocks noGrp="1"/>
          </p:cNvSpPr>
          <p:nvPr>
            <p:ph type="ftr" idx="11"/>
          </p:nvPr>
        </p:nvSpPr>
        <p:spPr>
          <a:xfrm>
            <a:off x="2565550" y="4767275"/>
            <a:ext cx="4090200" cy="27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4000"/>
              <a:buNone/>
            </a:pPr>
            <a:r>
              <a:rPr lang="en-IN">
                <a:solidFill>
                  <a:srgbClr val="FFFFFF"/>
                </a:solidFill>
              </a:rPr>
              <a:t>TechM Full-Stack Software Development </a:t>
            </a:r>
            <a:endParaRPr>
              <a:solidFill>
                <a:srgbClr val="FFFFFF"/>
              </a:solidFill>
            </a:endParaRPr>
          </a:p>
        </p:txBody>
      </p:sp>
      <p:pic>
        <p:nvPicPr>
          <p:cNvPr id="1384" name="Google Shape;1384;g8eff5d3922_0_694"/>
          <p:cNvPicPr preferRelativeResize="0"/>
          <p:nvPr/>
        </p:nvPicPr>
        <p:blipFill>
          <a:blip r:embed="rId3">
            <a:alphaModFix/>
          </a:blip>
          <a:stretch>
            <a:fillRect/>
          </a:stretch>
        </p:blipFill>
        <p:spPr>
          <a:xfrm>
            <a:off x="4520025" y="892188"/>
            <a:ext cx="3837727" cy="335911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g8c52beda6f_0_716"/>
          <p:cNvSpPr txBox="1"/>
          <p:nvPr/>
        </p:nvSpPr>
        <p:spPr>
          <a:xfrm>
            <a:off x="386075" y="1444325"/>
            <a:ext cx="3354600" cy="3470700"/>
          </a:xfrm>
          <a:prstGeom prst="rect">
            <a:avLst/>
          </a:prstGeom>
          <a:noFill/>
          <a:ln>
            <a:noFill/>
          </a:ln>
        </p:spPr>
        <p:txBody>
          <a:bodyPr spcFirstLastPara="1" wrap="square" lIns="91425" tIns="91425" rIns="91425" bIns="91425" anchor="t" anchorCtr="0">
            <a:noAutofit/>
          </a:bodyPr>
          <a:lstStyle/>
          <a:p>
            <a:pPr marL="457200" lvl="0" indent="-298450" algn="just" rtl="0">
              <a:spcBef>
                <a:spcPts val="0"/>
              </a:spcBef>
              <a:spcAft>
                <a:spcPts val="0"/>
              </a:spcAft>
              <a:buClr>
                <a:srgbClr val="0E101A"/>
              </a:buClr>
              <a:buSzPts val="1100"/>
              <a:buChar char="●"/>
            </a:pPr>
            <a:r>
              <a:rPr lang="en-IN" sz="1100" b="1">
                <a:solidFill>
                  <a:srgbClr val="0E101A"/>
                </a:solidFill>
              </a:rPr>
              <a:t>Language Binding/</a:t>
            </a:r>
            <a:r>
              <a:rPr lang="en-IN" sz="1100" b="1">
                <a:solidFill>
                  <a:srgbClr val="0E101A"/>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5"/>
                  </a:ext>
                </a:extLst>
              </a:rPr>
              <a:t>Selenium Client Library</a:t>
            </a:r>
            <a:r>
              <a:rPr lang="en-IN" sz="1100" b="1">
                <a:solidFill>
                  <a:srgbClr val="0E101A"/>
                </a:solidFill>
              </a:rPr>
              <a:t>: </a:t>
            </a:r>
            <a:r>
              <a:rPr lang="en-IN" sz="1100">
                <a:solidFill>
                  <a:srgbClr val="0E101A"/>
                </a:solidFill>
              </a:rPr>
              <a:t>Jar files contain the language in which you write your Selenium framework. It means that the language that you used to write the script may be Java, Ruby, Python or JavaScript.</a:t>
            </a:r>
            <a:endParaRPr sz="1100">
              <a:solidFill>
                <a:srgbClr val="0E101A"/>
              </a:solidFill>
            </a:endParaRPr>
          </a:p>
          <a:p>
            <a:pPr marL="0" lvl="0" indent="0" algn="just" rtl="0">
              <a:spcBef>
                <a:spcPts val="0"/>
              </a:spcBef>
              <a:spcAft>
                <a:spcPts val="0"/>
              </a:spcAft>
              <a:buNone/>
            </a:pPr>
            <a:endParaRPr sz="1100">
              <a:solidFill>
                <a:srgbClr val="0E101A"/>
              </a:solidFill>
            </a:endParaRPr>
          </a:p>
          <a:p>
            <a:pPr marL="457200" lvl="0" indent="0" algn="just" rtl="0">
              <a:spcBef>
                <a:spcPts val="0"/>
              </a:spcBef>
              <a:spcAft>
                <a:spcPts val="0"/>
              </a:spcAft>
              <a:buNone/>
            </a:pPr>
            <a:endParaRPr sz="1100">
              <a:solidFill>
                <a:srgbClr val="0E101A"/>
              </a:solidFill>
            </a:endParaRPr>
          </a:p>
          <a:p>
            <a:pPr marL="457200" lvl="0" indent="-298450" algn="just" rtl="0">
              <a:spcBef>
                <a:spcPts val="0"/>
              </a:spcBef>
              <a:spcAft>
                <a:spcPts val="0"/>
              </a:spcAft>
              <a:buClr>
                <a:srgbClr val="0E101A"/>
              </a:buClr>
              <a:buSzPts val="1100"/>
              <a:buChar char="●"/>
            </a:pPr>
            <a:r>
              <a:rPr lang="en-IN" sz="1100" b="1">
                <a:solidFill>
                  <a:srgbClr val="0E101A"/>
                </a:solidFill>
              </a:rPr>
              <a:t>JSON wire protocol:</a:t>
            </a:r>
            <a:r>
              <a:rPr lang="en-IN" sz="1100">
                <a:solidFill>
                  <a:srgbClr val="0E101A"/>
                </a:solidFill>
              </a:rPr>
              <a:t> JSON is a lightweight data-interchange format. It is mainly used to transfer data between the client and the server on the web. JSON wire protocol sends data in the JSON format after which the server firstly parses the data and then executes it. Finally, the response received from the server is sent back to the client in the JSON format.</a:t>
            </a:r>
            <a:endParaRPr sz="1100">
              <a:solidFill>
                <a:srgbClr val="0E101A"/>
              </a:solidFill>
            </a:endParaRPr>
          </a:p>
          <a:p>
            <a:pPr marL="0" lvl="0" indent="0" algn="just" rtl="0">
              <a:spcBef>
                <a:spcPts val="0"/>
              </a:spcBef>
              <a:spcAft>
                <a:spcPts val="0"/>
              </a:spcAft>
              <a:buNone/>
            </a:pPr>
            <a:endParaRPr sz="1100">
              <a:solidFill>
                <a:srgbClr val="0E101A"/>
              </a:solidFill>
            </a:endParaRPr>
          </a:p>
          <a:p>
            <a:pPr marL="0" lvl="0" indent="0" algn="l" rtl="0">
              <a:spcBef>
                <a:spcPts val="0"/>
              </a:spcBef>
              <a:spcAft>
                <a:spcPts val="0"/>
              </a:spcAft>
              <a:buNone/>
            </a:pPr>
            <a:endParaRPr sz="1100">
              <a:solidFill>
                <a:srgbClr val="0E101A"/>
              </a:solidFill>
            </a:endParaRPr>
          </a:p>
        </p:txBody>
      </p:sp>
      <p:sp>
        <p:nvSpPr>
          <p:cNvPr id="1390" name="Google Shape;1390;g8c52beda6f_0_716"/>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17</a:t>
            </a:fld>
            <a:endParaRPr sz="900">
              <a:solidFill>
                <a:srgbClr val="FF0000"/>
              </a:solidFill>
              <a:latin typeface="Proxima Nova"/>
              <a:ea typeface="Proxima Nova"/>
              <a:cs typeface="Proxima Nova"/>
              <a:sym typeface="Proxima Nova"/>
            </a:endParaRPr>
          </a:p>
        </p:txBody>
      </p:sp>
      <p:sp>
        <p:nvSpPr>
          <p:cNvPr id="1391" name="Google Shape;1391;g8c52beda6f_0_716"/>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Selenium WebDriver</a:t>
            </a:r>
            <a:endParaRPr sz="2340" b="0" i="0" u="none" strike="noStrike" cap="none">
              <a:solidFill>
                <a:schemeClr val="lt1"/>
              </a:solidFill>
              <a:latin typeface="Proxima Nova"/>
              <a:ea typeface="Proxima Nova"/>
              <a:cs typeface="Proxima Nova"/>
              <a:sym typeface="Proxima Nova"/>
            </a:endParaRPr>
          </a:p>
        </p:txBody>
      </p:sp>
      <p:sp>
        <p:nvSpPr>
          <p:cNvPr id="1392" name="Google Shape;1392;g8c52beda6f_0_716"/>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3" name="Google Shape;1393;g8c52beda6f_0_716"/>
          <p:cNvSpPr txBox="1"/>
          <p:nvPr/>
        </p:nvSpPr>
        <p:spPr>
          <a:xfrm>
            <a:off x="386000" y="546100"/>
            <a:ext cx="2805600" cy="34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a:solidFill>
                  <a:srgbClr val="FFFFFF"/>
                </a:solidFill>
              </a:rPr>
              <a:t>Architecture</a:t>
            </a:r>
            <a:endParaRPr sz="1800">
              <a:solidFill>
                <a:srgbClr val="FFFFFF"/>
              </a:solidFill>
            </a:endParaRPr>
          </a:p>
        </p:txBody>
      </p:sp>
      <p:pic>
        <p:nvPicPr>
          <p:cNvPr id="1394" name="Google Shape;1394;g8c52beda6f_0_716"/>
          <p:cNvPicPr preferRelativeResize="0"/>
          <p:nvPr/>
        </p:nvPicPr>
        <p:blipFill>
          <a:blip r:embed="rId3">
            <a:alphaModFix/>
          </a:blip>
          <a:stretch>
            <a:fillRect/>
          </a:stretch>
        </p:blipFill>
        <p:spPr>
          <a:xfrm>
            <a:off x="3803025" y="1963413"/>
            <a:ext cx="5226674" cy="243251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98"/>
        <p:cNvGrpSpPr/>
        <p:nvPr/>
      </p:nvGrpSpPr>
      <p:grpSpPr>
        <a:xfrm>
          <a:off x="0" y="0"/>
          <a:ext cx="0" cy="0"/>
          <a:chOff x="0" y="0"/>
          <a:chExt cx="0" cy="0"/>
        </a:xfrm>
      </p:grpSpPr>
      <p:sp>
        <p:nvSpPr>
          <p:cNvPr id="1399" name="Google Shape;1399;g8eff5d3922_0_705"/>
          <p:cNvSpPr txBox="1"/>
          <p:nvPr/>
        </p:nvSpPr>
        <p:spPr>
          <a:xfrm>
            <a:off x="386075" y="1444325"/>
            <a:ext cx="3271500" cy="3470700"/>
          </a:xfrm>
          <a:prstGeom prst="rect">
            <a:avLst/>
          </a:prstGeom>
          <a:noFill/>
          <a:ln>
            <a:noFill/>
          </a:ln>
        </p:spPr>
        <p:txBody>
          <a:bodyPr spcFirstLastPara="1" wrap="square" lIns="91425" tIns="91425" rIns="91425" bIns="91425" anchor="t" anchorCtr="0">
            <a:noAutofit/>
          </a:bodyPr>
          <a:lstStyle/>
          <a:p>
            <a:pPr marL="457200" lvl="0" indent="-298450" algn="just" rtl="0">
              <a:spcBef>
                <a:spcPts val="0"/>
              </a:spcBef>
              <a:spcAft>
                <a:spcPts val="0"/>
              </a:spcAft>
              <a:buClr>
                <a:srgbClr val="0E101A"/>
              </a:buClr>
              <a:buSzPts val="1100"/>
              <a:buChar char="●"/>
            </a:pPr>
            <a:r>
              <a:rPr lang="en-IN" sz="1100" b="1">
                <a:solidFill>
                  <a:srgbClr val="0E101A"/>
                </a:solidFill>
              </a:rPr>
              <a:t>Browser drivers:</a:t>
            </a:r>
            <a:r>
              <a:rPr lang="en-IN" sz="1100">
                <a:solidFill>
                  <a:srgbClr val="0E101A"/>
                </a:solidFill>
              </a:rPr>
              <a:t> Each browser contains its own separate browser driver. These drivers communicate with the respective browsers without actually revealing their internal logic. When a browser's driver receives a command, it executes the command on the respective browser and sends the response in the form of an HTTP response.</a:t>
            </a:r>
            <a:endParaRPr sz="1100">
              <a:solidFill>
                <a:srgbClr val="0E101A"/>
              </a:solidFill>
            </a:endParaRPr>
          </a:p>
          <a:p>
            <a:pPr marL="0" lvl="0" indent="0" algn="just" rtl="0">
              <a:spcBef>
                <a:spcPts val="0"/>
              </a:spcBef>
              <a:spcAft>
                <a:spcPts val="0"/>
              </a:spcAft>
              <a:buNone/>
            </a:pPr>
            <a:endParaRPr sz="1100">
              <a:solidFill>
                <a:srgbClr val="0E101A"/>
              </a:solidFill>
            </a:endParaRPr>
          </a:p>
          <a:p>
            <a:pPr marL="0" lvl="0" indent="0" algn="just" rtl="0">
              <a:spcBef>
                <a:spcPts val="0"/>
              </a:spcBef>
              <a:spcAft>
                <a:spcPts val="0"/>
              </a:spcAft>
              <a:buNone/>
            </a:pPr>
            <a:endParaRPr sz="1100">
              <a:solidFill>
                <a:srgbClr val="0E101A"/>
              </a:solidFill>
            </a:endParaRPr>
          </a:p>
          <a:p>
            <a:pPr marL="457200" lvl="0" indent="-298450" algn="just" rtl="0">
              <a:spcBef>
                <a:spcPts val="0"/>
              </a:spcBef>
              <a:spcAft>
                <a:spcPts val="0"/>
              </a:spcAft>
              <a:buClr>
                <a:srgbClr val="0E101A"/>
              </a:buClr>
              <a:buSzPts val="1100"/>
              <a:buChar char="●"/>
            </a:pPr>
            <a:r>
              <a:rPr lang="en-IN" sz="1100" b="1">
                <a:solidFill>
                  <a:srgbClr val="0E101A"/>
                </a:solidFill>
              </a:rPr>
              <a:t>Real browsers: </a:t>
            </a:r>
            <a:r>
              <a:rPr lang="en-IN" sz="1100">
                <a:solidFill>
                  <a:srgbClr val="0E101A"/>
                </a:solidFill>
              </a:rPr>
              <a:t>Selenium WebDriver supports various browsers such as Firefox, Chrome, Safari, Opera and Edge.</a:t>
            </a:r>
            <a:endParaRPr sz="1100">
              <a:solidFill>
                <a:srgbClr val="0E101A"/>
              </a:solidFill>
            </a:endParaRPr>
          </a:p>
          <a:p>
            <a:pPr marL="0" lvl="0" indent="0" algn="just" rtl="0">
              <a:spcBef>
                <a:spcPts val="0"/>
              </a:spcBef>
              <a:spcAft>
                <a:spcPts val="0"/>
              </a:spcAft>
              <a:buNone/>
            </a:pPr>
            <a:endParaRPr sz="1100">
              <a:solidFill>
                <a:srgbClr val="0E101A"/>
              </a:solidFill>
            </a:endParaRPr>
          </a:p>
          <a:p>
            <a:pPr marL="0" lvl="0" indent="0" algn="l" rtl="0">
              <a:spcBef>
                <a:spcPts val="0"/>
              </a:spcBef>
              <a:spcAft>
                <a:spcPts val="0"/>
              </a:spcAft>
              <a:buNone/>
            </a:pPr>
            <a:endParaRPr sz="1100">
              <a:solidFill>
                <a:srgbClr val="0E101A"/>
              </a:solidFill>
            </a:endParaRPr>
          </a:p>
        </p:txBody>
      </p:sp>
      <p:sp>
        <p:nvSpPr>
          <p:cNvPr id="1400" name="Google Shape;1400;g8eff5d3922_0_705"/>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18</a:t>
            </a:fld>
            <a:endParaRPr sz="900">
              <a:solidFill>
                <a:srgbClr val="FF0000"/>
              </a:solidFill>
              <a:latin typeface="Proxima Nova"/>
              <a:ea typeface="Proxima Nova"/>
              <a:cs typeface="Proxima Nova"/>
              <a:sym typeface="Proxima Nova"/>
            </a:endParaRPr>
          </a:p>
        </p:txBody>
      </p:sp>
      <p:sp>
        <p:nvSpPr>
          <p:cNvPr id="1401" name="Google Shape;1401;g8eff5d3922_0_705"/>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Selenium WebDriver</a:t>
            </a:r>
            <a:endParaRPr sz="2340" b="0" i="0" u="none" strike="noStrike" cap="none">
              <a:solidFill>
                <a:schemeClr val="lt1"/>
              </a:solidFill>
              <a:latin typeface="Proxima Nova"/>
              <a:ea typeface="Proxima Nova"/>
              <a:cs typeface="Proxima Nova"/>
              <a:sym typeface="Proxima Nova"/>
            </a:endParaRPr>
          </a:p>
        </p:txBody>
      </p:sp>
      <p:sp>
        <p:nvSpPr>
          <p:cNvPr id="1402" name="Google Shape;1402;g8eff5d3922_0_705"/>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3" name="Google Shape;1403;g8eff5d3922_0_705"/>
          <p:cNvSpPr txBox="1"/>
          <p:nvPr/>
        </p:nvSpPr>
        <p:spPr>
          <a:xfrm>
            <a:off x="386000" y="546100"/>
            <a:ext cx="2805600" cy="34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a:solidFill>
                  <a:srgbClr val="FFFFFF"/>
                </a:solidFill>
              </a:rPr>
              <a:t>Architecture</a:t>
            </a:r>
            <a:endParaRPr sz="1800">
              <a:solidFill>
                <a:srgbClr val="FFFFFF"/>
              </a:solidFill>
            </a:endParaRPr>
          </a:p>
        </p:txBody>
      </p:sp>
      <p:pic>
        <p:nvPicPr>
          <p:cNvPr id="1404" name="Google Shape;1404;g8eff5d3922_0_705"/>
          <p:cNvPicPr preferRelativeResize="0"/>
          <p:nvPr/>
        </p:nvPicPr>
        <p:blipFill>
          <a:blip r:embed="rId3">
            <a:alphaModFix/>
          </a:blip>
          <a:stretch>
            <a:fillRect/>
          </a:stretch>
        </p:blipFill>
        <p:spPr>
          <a:xfrm>
            <a:off x="3792575" y="1755613"/>
            <a:ext cx="5226674" cy="243251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g8e9cba5809_0_57"/>
          <p:cNvSpPr txBox="1"/>
          <p:nvPr/>
        </p:nvSpPr>
        <p:spPr>
          <a:xfrm>
            <a:off x="386000" y="1244875"/>
            <a:ext cx="8021700" cy="3649200"/>
          </a:xfrm>
          <a:prstGeom prst="rect">
            <a:avLst/>
          </a:prstGeom>
          <a:noFill/>
          <a:ln>
            <a:noFill/>
          </a:ln>
        </p:spPr>
        <p:txBody>
          <a:bodyPr spcFirstLastPara="1" wrap="square" lIns="91425" tIns="91425" rIns="91425" bIns="91425" anchor="t" anchorCtr="0">
            <a:noAutofit/>
          </a:bodyPr>
          <a:lstStyle/>
          <a:p>
            <a:pPr marL="457200" lvl="0" indent="-298450" algn="just" rtl="0">
              <a:spcBef>
                <a:spcPts val="0"/>
              </a:spcBef>
              <a:spcAft>
                <a:spcPts val="0"/>
              </a:spcAft>
              <a:buClr>
                <a:srgbClr val="0E101A"/>
              </a:buClr>
              <a:buSzPts val="1100"/>
              <a:buChar char="●"/>
            </a:pPr>
            <a:r>
              <a:rPr lang="en-IN" sz="1100">
                <a:solidFill>
                  <a:srgbClr val="0E101A"/>
                </a:solidFill>
              </a:rPr>
              <a:t>You can declare your WebDriver as follows:</a:t>
            </a:r>
            <a:endParaRPr sz="1100">
              <a:solidFill>
                <a:srgbClr val="0E101A"/>
              </a:solidFill>
            </a:endParaRPr>
          </a:p>
          <a:p>
            <a:pPr marL="457200" lvl="0" indent="0" algn="just" rtl="0">
              <a:spcBef>
                <a:spcPts val="0"/>
              </a:spcBef>
              <a:spcAft>
                <a:spcPts val="0"/>
              </a:spcAft>
              <a:buNone/>
            </a:pPr>
            <a:endParaRPr sz="1100">
              <a:solidFill>
                <a:srgbClr val="0E101A"/>
              </a:solidFill>
            </a:endParaRPr>
          </a:p>
          <a:p>
            <a:pPr marL="457200" lvl="0" indent="0" algn="just" rtl="0">
              <a:spcBef>
                <a:spcPts val="0"/>
              </a:spcBef>
              <a:spcAft>
                <a:spcPts val="0"/>
              </a:spcAft>
              <a:buNone/>
            </a:pPr>
            <a:endParaRPr sz="1100">
              <a:solidFill>
                <a:srgbClr val="0E101A"/>
              </a:solidFill>
            </a:endParaRPr>
          </a:p>
          <a:p>
            <a:pPr marL="457200" lvl="0" indent="-298450" algn="just" rtl="0">
              <a:lnSpc>
                <a:spcPct val="115000"/>
              </a:lnSpc>
              <a:spcBef>
                <a:spcPts val="0"/>
              </a:spcBef>
              <a:spcAft>
                <a:spcPts val="0"/>
              </a:spcAft>
              <a:buClr>
                <a:srgbClr val="0E101A"/>
              </a:buClr>
              <a:buSzPts val="1100"/>
              <a:buChar char="●"/>
            </a:pPr>
            <a:r>
              <a:rPr lang="en-IN" sz="1100">
                <a:solidFill>
                  <a:srgbClr val="0E101A"/>
                </a:solidFill>
              </a:rPr>
              <a:t>Once you declare the driver as shown in the example above and click on run, the Selenium client library will communicate with the Selenium API.</a:t>
            </a:r>
            <a:endParaRPr sz="1100">
              <a:solidFill>
                <a:srgbClr val="0E101A"/>
              </a:solidFill>
            </a:endParaRPr>
          </a:p>
          <a:p>
            <a:pPr marL="457200" lvl="0" indent="0" algn="just" rtl="0">
              <a:lnSpc>
                <a:spcPct val="115000"/>
              </a:lnSpc>
              <a:spcBef>
                <a:spcPts val="0"/>
              </a:spcBef>
              <a:spcAft>
                <a:spcPts val="0"/>
              </a:spcAft>
              <a:buNone/>
            </a:pPr>
            <a:endParaRPr sz="1100">
              <a:solidFill>
                <a:srgbClr val="0E101A"/>
              </a:solidFill>
            </a:endParaRPr>
          </a:p>
          <a:p>
            <a:pPr marL="457200" lvl="0" indent="-298450" algn="just" rtl="0">
              <a:lnSpc>
                <a:spcPct val="115000"/>
              </a:lnSpc>
              <a:spcBef>
                <a:spcPts val="0"/>
              </a:spcBef>
              <a:spcAft>
                <a:spcPts val="0"/>
              </a:spcAft>
              <a:buClr>
                <a:srgbClr val="0E101A"/>
              </a:buClr>
              <a:buSzPts val="1100"/>
              <a:buChar char="●"/>
            </a:pPr>
            <a:r>
              <a:rPr lang="en-IN" sz="1100">
                <a:solidFill>
                  <a:srgbClr val="0E101A"/>
                </a:solidFill>
              </a:rPr>
              <a:t>The Selenium API will then send the command received from language-level binding to the browser driver with the help of the JSON protocol (in this case, this would be Java binding).</a:t>
            </a:r>
            <a:endParaRPr sz="1100">
              <a:solidFill>
                <a:srgbClr val="0E101A"/>
              </a:solidFill>
            </a:endParaRPr>
          </a:p>
          <a:p>
            <a:pPr marL="457200" lvl="0" indent="0" algn="just" rtl="0">
              <a:lnSpc>
                <a:spcPct val="115000"/>
              </a:lnSpc>
              <a:spcBef>
                <a:spcPts val="0"/>
              </a:spcBef>
              <a:spcAft>
                <a:spcPts val="0"/>
              </a:spcAft>
              <a:buNone/>
            </a:pPr>
            <a:endParaRPr sz="1100">
              <a:solidFill>
                <a:srgbClr val="0E101A"/>
              </a:solidFill>
            </a:endParaRPr>
          </a:p>
          <a:p>
            <a:pPr marL="457200" lvl="0" indent="-298450" algn="just" rtl="0">
              <a:lnSpc>
                <a:spcPct val="115000"/>
              </a:lnSpc>
              <a:spcBef>
                <a:spcPts val="0"/>
              </a:spcBef>
              <a:spcAft>
                <a:spcPts val="0"/>
              </a:spcAft>
              <a:buClr>
                <a:srgbClr val="0E101A"/>
              </a:buClr>
              <a:buSzPts val="1100"/>
              <a:buChar char="●"/>
            </a:pPr>
            <a:r>
              <a:rPr lang="en-IN" sz="1100">
                <a:solidFill>
                  <a:srgbClr val="0E101A"/>
                </a:solidFill>
              </a:rPr>
              <a:t>Then, the Selenium API will send the request to that particular browser driver (in this case, the Chrome driver).</a:t>
            </a:r>
            <a:endParaRPr sz="1100">
              <a:solidFill>
                <a:srgbClr val="0E101A"/>
              </a:solidFill>
            </a:endParaRPr>
          </a:p>
          <a:p>
            <a:pPr marL="457200" lvl="0" indent="0" algn="just" rtl="0">
              <a:lnSpc>
                <a:spcPct val="115000"/>
              </a:lnSpc>
              <a:spcBef>
                <a:spcPts val="0"/>
              </a:spcBef>
              <a:spcAft>
                <a:spcPts val="0"/>
              </a:spcAft>
              <a:buNone/>
            </a:pPr>
            <a:endParaRPr sz="1100">
              <a:solidFill>
                <a:srgbClr val="0E101A"/>
              </a:solidFill>
            </a:endParaRPr>
          </a:p>
          <a:p>
            <a:pPr marL="457200" lvl="0" indent="-298450" algn="just" rtl="0">
              <a:lnSpc>
                <a:spcPct val="115000"/>
              </a:lnSpc>
              <a:spcBef>
                <a:spcPts val="0"/>
              </a:spcBef>
              <a:spcAft>
                <a:spcPts val="0"/>
              </a:spcAft>
              <a:buClr>
                <a:srgbClr val="0E101A"/>
              </a:buClr>
              <a:buSzPts val="1100"/>
              <a:buChar char="●"/>
            </a:pPr>
            <a:r>
              <a:rPr lang="en-IN" sz="1100">
                <a:solidFill>
                  <a:srgbClr val="0E101A"/>
                </a:solidFill>
              </a:rPr>
              <a:t>This driver will use the HTTP server for obtaining the HTTP request, and the HTTP server will filter out all the commands that need to be executed.</a:t>
            </a:r>
            <a:endParaRPr sz="1100">
              <a:solidFill>
                <a:srgbClr val="0E101A"/>
              </a:solidFill>
            </a:endParaRPr>
          </a:p>
          <a:p>
            <a:pPr marL="457200" lvl="0" indent="0" algn="just" rtl="0">
              <a:lnSpc>
                <a:spcPct val="115000"/>
              </a:lnSpc>
              <a:spcBef>
                <a:spcPts val="0"/>
              </a:spcBef>
              <a:spcAft>
                <a:spcPts val="0"/>
              </a:spcAft>
              <a:buNone/>
            </a:pPr>
            <a:endParaRPr sz="1100">
              <a:solidFill>
                <a:srgbClr val="0E101A"/>
              </a:solidFill>
            </a:endParaRPr>
          </a:p>
          <a:p>
            <a:pPr marL="457200" lvl="0" indent="-298450" algn="just" rtl="0">
              <a:lnSpc>
                <a:spcPct val="115000"/>
              </a:lnSpc>
              <a:spcBef>
                <a:spcPts val="0"/>
              </a:spcBef>
              <a:spcAft>
                <a:spcPts val="0"/>
              </a:spcAft>
              <a:buClr>
                <a:srgbClr val="0E101A"/>
              </a:buClr>
              <a:buSzPts val="1100"/>
              <a:buChar char="●"/>
            </a:pPr>
            <a:r>
              <a:rPr lang="en-IN" sz="1100">
                <a:solidFill>
                  <a:srgbClr val="0E101A"/>
                </a:solidFill>
              </a:rPr>
              <a:t>Then, the individual commands in your Selenium script will be executed one by one on the browser.</a:t>
            </a:r>
            <a:endParaRPr sz="1100">
              <a:solidFill>
                <a:srgbClr val="0E101A"/>
              </a:solidFill>
            </a:endParaRPr>
          </a:p>
          <a:p>
            <a:pPr marL="457200" lvl="0" indent="0" algn="just" rtl="0">
              <a:lnSpc>
                <a:spcPct val="115000"/>
              </a:lnSpc>
              <a:spcBef>
                <a:spcPts val="0"/>
              </a:spcBef>
              <a:spcAft>
                <a:spcPts val="0"/>
              </a:spcAft>
              <a:buNone/>
            </a:pPr>
            <a:endParaRPr sz="1100">
              <a:solidFill>
                <a:srgbClr val="0E101A"/>
              </a:solidFill>
            </a:endParaRPr>
          </a:p>
          <a:p>
            <a:pPr marL="457200" lvl="0" indent="-298450" algn="just" rtl="0">
              <a:lnSpc>
                <a:spcPct val="115000"/>
              </a:lnSpc>
              <a:spcBef>
                <a:spcPts val="0"/>
              </a:spcBef>
              <a:spcAft>
                <a:spcPts val="0"/>
              </a:spcAft>
              <a:buClr>
                <a:srgbClr val="0E101A"/>
              </a:buClr>
              <a:buSzPts val="1100"/>
              <a:buChar char="●"/>
            </a:pPr>
            <a:r>
              <a:rPr lang="en-IN" sz="1100">
                <a:solidFill>
                  <a:srgbClr val="0E101A"/>
                </a:solidFill>
              </a:rPr>
              <a:t>Finally, the HTTP server will send the response back to the automation test script.</a:t>
            </a:r>
            <a:endParaRPr sz="1100">
              <a:solidFill>
                <a:srgbClr val="0E101A"/>
              </a:solidFill>
            </a:endParaRPr>
          </a:p>
        </p:txBody>
      </p:sp>
      <p:sp>
        <p:nvSpPr>
          <p:cNvPr id="1410" name="Google Shape;1410;g8e9cba5809_0_57"/>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19</a:t>
            </a:fld>
            <a:endParaRPr sz="900">
              <a:solidFill>
                <a:srgbClr val="FF0000"/>
              </a:solidFill>
              <a:latin typeface="Proxima Nova"/>
              <a:ea typeface="Proxima Nova"/>
              <a:cs typeface="Proxima Nova"/>
              <a:sym typeface="Proxima Nova"/>
            </a:endParaRPr>
          </a:p>
        </p:txBody>
      </p:sp>
      <p:sp>
        <p:nvSpPr>
          <p:cNvPr id="1411" name="Google Shape;1411;g8e9cba5809_0_57"/>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Selenium WebDriver</a:t>
            </a:r>
            <a:endParaRPr sz="2340">
              <a:solidFill>
                <a:schemeClr val="lt1"/>
              </a:solidFill>
              <a:latin typeface="Proxima Nova"/>
              <a:ea typeface="Proxima Nova"/>
              <a:cs typeface="Proxima Nova"/>
              <a:sym typeface="Proxima Nova"/>
            </a:endParaRPr>
          </a:p>
        </p:txBody>
      </p:sp>
      <p:sp>
        <p:nvSpPr>
          <p:cNvPr id="1412" name="Google Shape;1412;g8e9cba5809_0_57"/>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13" name="Google Shape;1413;g8e9cba5809_0_57"/>
          <p:cNvSpPr/>
          <p:nvPr/>
        </p:nvSpPr>
        <p:spPr>
          <a:xfrm>
            <a:off x="3716250" y="1176863"/>
            <a:ext cx="3771900" cy="569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IN" sz="1500" b="1">
                <a:solidFill>
                  <a:srgbClr val="FFFFFF"/>
                </a:solidFill>
                <a:latin typeface="Proxima Nova"/>
                <a:ea typeface="Proxima Nova"/>
                <a:cs typeface="Proxima Nova"/>
                <a:sym typeface="Proxima Nova"/>
              </a:rPr>
              <a:t>WebDriver driver = new ChromeDriver();</a:t>
            </a:r>
            <a:endParaRPr sz="1500" b="1">
              <a:solidFill>
                <a:srgbClr val="FFFFFF"/>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IN" sz="1500" b="1">
                <a:solidFill>
                  <a:srgbClr val="FFFFFF"/>
                </a:solidFill>
                <a:latin typeface="Proxima Nova"/>
                <a:ea typeface="Proxima Nova"/>
                <a:cs typeface="Proxima Nova"/>
                <a:sym typeface="Proxima Nova"/>
              </a:rPr>
              <a:t>driver.get("https://www.zomato.com");</a:t>
            </a:r>
            <a:endParaRPr>
              <a:solidFill>
                <a:srgbClr val="FFFFFF"/>
              </a:solidFill>
            </a:endParaRPr>
          </a:p>
        </p:txBody>
      </p:sp>
      <p:sp>
        <p:nvSpPr>
          <p:cNvPr id="1414" name="Google Shape;1414;g8e9cba5809_0_57"/>
          <p:cNvSpPr txBox="1"/>
          <p:nvPr/>
        </p:nvSpPr>
        <p:spPr>
          <a:xfrm>
            <a:off x="386000" y="597950"/>
            <a:ext cx="3044700" cy="4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a:solidFill>
                  <a:srgbClr val="FFFFFF"/>
                </a:solidFill>
              </a:rPr>
              <a:t>Internal Working</a:t>
            </a:r>
            <a:endParaRPr sz="18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pic>
        <p:nvPicPr>
          <p:cNvPr id="1225" name="Google Shape;1225;p2"/>
          <p:cNvPicPr preferRelativeResize="0">
            <a:picLocks noGrp="1"/>
          </p:cNvPicPr>
          <p:nvPr>
            <p:ph type="pic" idx="2"/>
          </p:nvPr>
        </p:nvPicPr>
        <p:blipFill rotWithShape="1">
          <a:blip r:embed="rId3">
            <a:alphaModFix/>
          </a:blip>
          <a:srcRect t="7698" b="7695"/>
          <a:stretch/>
        </p:blipFill>
        <p:spPr>
          <a:xfrm>
            <a:off x="0" y="-11"/>
            <a:ext cx="9144000" cy="5143500"/>
          </a:xfrm>
          <a:prstGeom prst="rect">
            <a:avLst/>
          </a:prstGeom>
          <a:noFill/>
          <a:ln>
            <a:noFill/>
          </a:ln>
        </p:spPr>
      </p:pic>
      <p:pic>
        <p:nvPicPr>
          <p:cNvPr id="1227" name="Google Shape;1227;p2"/>
          <p:cNvPicPr preferRelativeResize="0"/>
          <p:nvPr/>
        </p:nvPicPr>
        <p:blipFill rotWithShape="1">
          <a:blip r:embed="rId4">
            <a:alphaModFix/>
          </a:blip>
          <a:srcRect/>
          <a:stretch/>
        </p:blipFill>
        <p:spPr>
          <a:xfrm>
            <a:off x="635131" y="271973"/>
            <a:ext cx="3259769" cy="4041775"/>
          </a:xfrm>
          <a:prstGeom prst="rect">
            <a:avLst/>
          </a:prstGeom>
          <a:noFill/>
          <a:ln>
            <a:noFill/>
          </a:ln>
        </p:spPr>
      </p:pic>
      <p:pic>
        <p:nvPicPr>
          <p:cNvPr id="1228" name="Google Shape;1228;p2"/>
          <p:cNvPicPr preferRelativeResize="0"/>
          <p:nvPr/>
        </p:nvPicPr>
        <p:blipFill rotWithShape="1">
          <a:blip r:embed="rId5">
            <a:alphaModFix/>
          </a:blip>
          <a:srcRect/>
          <a:stretch/>
        </p:blipFill>
        <p:spPr>
          <a:xfrm>
            <a:off x="7929288" y="210064"/>
            <a:ext cx="813630" cy="217218"/>
          </a:xfrm>
          <a:prstGeom prst="rect">
            <a:avLst/>
          </a:prstGeom>
          <a:noFill/>
          <a:ln>
            <a:noFill/>
          </a:ln>
        </p:spPr>
      </p:pic>
      <p:sp>
        <p:nvSpPr>
          <p:cNvPr id="1229" name="Google Shape;1229;p2"/>
          <p:cNvSpPr txBox="1"/>
          <p:nvPr/>
        </p:nvSpPr>
        <p:spPr>
          <a:xfrm>
            <a:off x="696600" y="616850"/>
            <a:ext cx="3198300" cy="1598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800"/>
              <a:buFont typeface="Arial"/>
              <a:buNone/>
            </a:pPr>
            <a:r>
              <a:rPr lang="en-IN" sz="1800" b="1" i="0" u="none" strike="noStrike" cap="none" dirty="0">
                <a:solidFill>
                  <a:srgbClr val="FFFFFF"/>
                </a:solidFill>
                <a:latin typeface="Proxima Nova"/>
                <a:ea typeface="Proxima Nova"/>
                <a:cs typeface="Proxima Nova"/>
                <a:sym typeface="Proxima Nova"/>
              </a:rPr>
              <a:t>Course:</a:t>
            </a:r>
            <a:r>
              <a:rPr lang="en-IN" sz="1800" b="0" i="0" u="none" strike="noStrike" cap="none" dirty="0">
                <a:solidFill>
                  <a:schemeClr val="lt1"/>
                </a:solidFill>
                <a:latin typeface="Proxima Nova"/>
                <a:ea typeface="Proxima Nova"/>
                <a:cs typeface="Proxima Nova"/>
                <a:sym typeface="Proxima Nova"/>
              </a:rPr>
              <a:t> Software Testing</a:t>
            </a:r>
            <a:endParaRPr sz="1800" b="0" i="0" u="none" strike="noStrike" cap="none" dirty="0">
              <a:solidFill>
                <a:schemeClr val="lt1"/>
              </a:solidFill>
              <a:latin typeface="Proxima Nova"/>
              <a:ea typeface="Proxima Nova"/>
              <a:cs typeface="Proxima Nova"/>
              <a:sym typeface="Proxima Nova"/>
            </a:endParaRPr>
          </a:p>
          <a:p>
            <a:pPr marL="0" marR="0" lvl="0" indent="0" algn="l" rtl="0">
              <a:lnSpc>
                <a:spcPct val="90000"/>
              </a:lnSpc>
              <a:spcBef>
                <a:spcPts val="0"/>
              </a:spcBef>
              <a:spcAft>
                <a:spcPts val="0"/>
              </a:spcAft>
              <a:buClr>
                <a:srgbClr val="000000"/>
              </a:buClr>
              <a:buSzPts val="1800"/>
              <a:buFont typeface="Arial"/>
              <a:buNone/>
            </a:pPr>
            <a:endParaRPr sz="1800" b="0" i="0" u="none" strike="noStrike" cap="none" dirty="0">
              <a:solidFill>
                <a:schemeClr val="lt1"/>
              </a:solidFill>
              <a:latin typeface="Proxima Nova"/>
              <a:ea typeface="Proxima Nova"/>
              <a:cs typeface="Proxima Nova"/>
              <a:sym typeface="Proxima Nova"/>
            </a:endParaRPr>
          </a:p>
          <a:p>
            <a:pPr marL="0" marR="0" lvl="0" indent="0" algn="l" rtl="0">
              <a:lnSpc>
                <a:spcPct val="90000"/>
              </a:lnSpc>
              <a:spcBef>
                <a:spcPts val="0"/>
              </a:spcBef>
              <a:spcAft>
                <a:spcPts val="0"/>
              </a:spcAft>
              <a:buClr>
                <a:srgbClr val="000000"/>
              </a:buClr>
              <a:buSzPts val="1800"/>
              <a:buFont typeface="Arial"/>
              <a:buNone/>
            </a:pPr>
            <a:r>
              <a:rPr lang="en-IN" sz="1800" b="1" i="0" u="none" strike="noStrike" cap="none" dirty="0">
                <a:solidFill>
                  <a:srgbClr val="FFFFFF"/>
                </a:solidFill>
                <a:latin typeface="Proxima Nova"/>
                <a:ea typeface="Proxima Nova"/>
                <a:cs typeface="Proxima Nova"/>
                <a:sym typeface="Proxima Nova"/>
              </a:rPr>
              <a:t>Lecture On:</a:t>
            </a:r>
            <a:r>
              <a:rPr lang="en-IN" sz="1800" b="0" i="0" u="none" strike="noStrike" cap="none" dirty="0">
                <a:solidFill>
                  <a:srgbClr val="FFFFFF"/>
                </a:solidFill>
                <a:latin typeface="Proxima Nova"/>
                <a:ea typeface="Proxima Nova"/>
                <a:cs typeface="Proxima Nova"/>
                <a:sym typeface="Proxima Nova"/>
              </a:rPr>
              <a:t> </a:t>
            </a:r>
            <a:r>
              <a:rPr lang="en-IN" sz="1800" dirty="0">
                <a:solidFill>
                  <a:schemeClr val="lt1"/>
                </a:solidFill>
                <a:latin typeface="Proxima Nova"/>
                <a:ea typeface="Proxima Nova"/>
                <a:cs typeface="Proxima Nova"/>
                <a:sym typeface="Proxima Nova"/>
              </a:rPr>
              <a:t>Web UI Test Automation: Selenium</a:t>
            </a:r>
            <a:endParaRPr sz="1800" b="0" i="0" u="none" strike="noStrike" cap="none" dirty="0">
              <a:solidFill>
                <a:schemeClr val="lt1"/>
              </a:solidFill>
              <a:latin typeface="Proxima Nova"/>
              <a:ea typeface="Proxima Nova"/>
              <a:cs typeface="Proxima Nova"/>
              <a:sym typeface="Proxima Nova"/>
            </a:endParaRPr>
          </a:p>
          <a:p>
            <a:pPr marL="0" marR="0" lvl="0" indent="0" algn="l" rtl="0">
              <a:lnSpc>
                <a:spcPct val="90000"/>
              </a:lnSpc>
              <a:spcBef>
                <a:spcPts val="0"/>
              </a:spcBef>
              <a:spcAft>
                <a:spcPts val="0"/>
              </a:spcAft>
              <a:buClr>
                <a:srgbClr val="000000"/>
              </a:buClr>
              <a:buSzPts val="1800"/>
              <a:buFont typeface="Arial"/>
              <a:buNone/>
            </a:pPr>
            <a:endParaRPr sz="1800" b="0" i="0" u="none" strike="noStrike" cap="none" dirty="0">
              <a:solidFill>
                <a:schemeClr val="lt1"/>
              </a:solidFill>
              <a:latin typeface="Proxima Nova"/>
              <a:ea typeface="Proxima Nova"/>
              <a:cs typeface="Proxima Nova"/>
              <a:sym typeface="Proxima Nova"/>
            </a:endParaRPr>
          </a:p>
          <a:p>
            <a:pPr lvl="0">
              <a:lnSpc>
                <a:spcPct val="90000"/>
              </a:lnSpc>
              <a:buSzPts val="1800"/>
            </a:pPr>
            <a:r>
              <a:rPr lang="en-IN" sz="1800" b="1" i="0" u="none" strike="noStrike" cap="none" dirty="0">
                <a:solidFill>
                  <a:srgbClr val="FFFFFF"/>
                </a:solidFill>
                <a:latin typeface="Proxima Nova"/>
                <a:ea typeface="Proxima Nova"/>
                <a:cs typeface="Proxima Nova"/>
                <a:sym typeface="Proxima Nova"/>
              </a:rPr>
              <a:t>Instructor:</a:t>
            </a:r>
            <a:r>
              <a:rPr lang="en-IN" sz="1800" b="0" i="0" u="none" strike="noStrike" cap="none" dirty="0">
                <a:solidFill>
                  <a:schemeClr val="lt1"/>
                </a:solidFill>
                <a:latin typeface="Proxima Nova"/>
                <a:ea typeface="Proxima Nova"/>
                <a:cs typeface="Proxima Nova"/>
                <a:sym typeface="Proxima Nova"/>
              </a:rPr>
              <a:t> </a:t>
            </a:r>
            <a:r>
              <a:rPr lang="en-IN" sz="1800" b="1" dirty="0">
                <a:solidFill>
                  <a:schemeClr val="lt1"/>
                </a:solidFill>
                <a:latin typeface="Proxima Nova"/>
                <a:ea typeface="Proxima Nova"/>
                <a:cs typeface="Proxima Nova"/>
                <a:sym typeface="Proxima Nova"/>
              </a:rPr>
              <a:t>Bibek</a:t>
            </a:r>
            <a:r>
              <a:rPr lang="en-IN" sz="1800" dirty="0">
                <a:solidFill>
                  <a:schemeClr val="lt1"/>
                </a:solidFill>
                <a:latin typeface="Proxima Nova"/>
                <a:ea typeface="Proxima Nova"/>
                <a:cs typeface="Proxima Nova"/>
                <a:sym typeface="Proxima Nova"/>
              </a:rPr>
              <a:t> </a:t>
            </a:r>
            <a:r>
              <a:rPr lang="en-IN" sz="1800" b="1" dirty="0">
                <a:solidFill>
                  <a:schemeClr val="lt1"/>
                </a:solidFill>
                <a:latin typeface="Proxima Nova"/>
                <a:ea typeface="Proxima Nova"/>
                <a:cs typeface="Proxima Nova"/>
                <a:sym typeface="Proxima Nova"/>
              </a:rPr>
              <a:t>Prasad</a:t>
            </a:r>
            <a:endParaRPr sz="1800" b="1" i="0" u="none" strike="noStrike" cap="none" dirty="0">
              <a:solidFill>
                <a:schemeClr val="lt1"/>
              </a:solidFill>
              <a:latin typeface="Proxima Nova"/>
              <a:ea typeface="Proxima Nova"/>
              <a:cs typeface="Proxima Nova"/>
              <a:sym typeface="Proxima Nova"/>
            </a:endParaRPr>
          </a:p>
        </p:txBody>
      </p:sp>
      <p:pic>
        <p:nvPicPr>
          <p:cNvPr id="7" name="Picture 6" descr="A person looking at the camera&#10;&#10;Description automatically generated">
            <a:extLst>
              <a:ext uri="{FF2B5EF4-FFF2-40B4-BE49-F238E27FC236}">
                <a16:creationId xmlns:a16="http://schemas.microsoft.com/office/drawing/2014/main" id="{DE668E95-EC9F-C445-BFC1-2A4BC7C82EA1}"/>
              </a:ext>
            </a:extLst>
          </p:cNvPr>
          <p:cNvPicPr>
            <a:picLocks noChangeAspect="1"/>
          </p:cNvPicPr>
          <p:nvPr/>
        </p:nvPicPr>
        <p:blipFill>
          <a:blip r:embed="rId6"/>
          <a:stretch>
            <a:fillRect/>
          </a:stretch>
        </p:blipFill>
        <p:spPr>
          <a:xfrm>
            <a:off x="6985000" y="2878648"/>
            <a:ext cx="2159000" cy="1435100"/>
          </a:xfrm>
          <a:prstGeom prst="rect">
            <a:avLst/>
          </a:prstGeom>
        </p:spPr>
      </p:pic>
      <p:pic>
        <p:nvPicPr>
          <p:cNvPr id="8" name="Picture 7" descr="A drawing of a face&#10;&#10;Description automatically generated">
            <a:extLst>
              <a:ext uri="{FF2B5EF4-FFF2-40B4-BE49-F238E27FC236}">
                <a16:creationId xmlns:a16="http://schemas.microsoft.com/office/drawing/2014/main" id="{1A5F32A0-661B-EF4F-8B99-77A025C79AAC}"/>
              </a:ext>
            </a:extLst>
          </p:cNvPr>
          <p:cNvPicPr>
            <a:picLocks noChangeAspect="1"/>
          </p:cNvPicPr>
          <p:nvPr/>
        </p:nvPicPr>
        <p:blipFill>
          <a:blip r:embed="rId7"/>
          <a:stretch>
            <a:fillRect/>
          </a:stretch>
        </p:blipFill>
        <p:spPr>
          <a:xfrm>
            <a:off x="7673180" y="4659592"/>
            <a:ext cx="1369220" cy="27384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g8eff5d3922_0_744"/>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420" name="Google Shape;1420;g8eff5d3922_0_744"/>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421" name="Google Shape;1421;g8eff5d3922_0_744"/>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20</a:t>
            </a:fld>
            <a:endParaRPr/>
          </a:p>
        </p:txBody>
      </p:sp>
      <p:sp>
        <p:nvSpPr>
          <p:cNvPr id="1422" name="Google Shape;1422;g8eff5d3922_0_744"/>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423" name="Google Shape;1423;g8eff5d3922_0_744"/>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20</a:t>
            </a:fld>
            <a:endParaRPr sz="900">
              <a:solidFill>
                <a:srgbClr val="898989"/>
              </a:solidFill>
              <a:latin typeface="Proxima Nova"/>
              <a:ea typeface="Proxima Nova"/>
              <a:cs typeface="Proxima Nova"/>
              <a:sym typeface="Proxima Nova"/>
            </a:endParaRPr>
          </a:p>
        </p:txBody>
      </p:sp>
      <p:sp>
        <p:nvSpPr>
          <p:cNvPr id="1424" name="Google Shape;1424;g8eff5d3922_0_744"/>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425" name="Google Shape;1425;g8eff5d3922_0_744"/>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426" name="Google Shape;1426;g8eff5d3922_0_744"/>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1427" name="Google Shape;1427;g8eff5d3922_0_744"/>
          <p:cNvSpPr txBox="1"/>
          <p:nvPr/>
        </p:nvSpPr>
        <p:spPr>
          <a:xfrm>
            <a:off x="642175" y="62235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3 (15 Sec)</a:t>
            </a:r>
            <a:endParaRPr sz="3600" b="0" i="0" u="none" strike="noStrike" cap="none">
              <a:solidFill>
                <a:srgbClr val="F5333F"/>
              </a:solidFill>
              <a:latin typeface="Proxima Nova"/>
              <a:ea typeface="Proxima Nova"/>
              <a:cs typeface="Proxima Nova"/>
              <a:sym typeface="Proxima Nova"/>
            </a:endParaRPr>
          </a:p>
        </p:txBody>
      </p:sp>
      <p:sp>
        <p:nvSpPr>
          <p:cNvPr id="1428" name="Google Shape;1428;g8eff5d3922_0_744"/>
          <p:cNvSpPr txBox="1"/>
          <p:nvPr/>
        </p:nvSpPr>
        <p:spPr>
          <a:xfrm>
            <a:off x="6511924" y="476726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IN" sz="900" b="0" i="0" u="none" strike="noStrike" cap="none">
                <a:solidFill>
                  <a:srgbClr val="FF0000"/>
                </a:solidFill>
                <a:latin typeface="Proxima Nova"/>
                <a:ea typeface="Proxima Nova"/>
                <a:cs typeface="Proxima Nova"/>
                <a:sym typeface="Proxima Nova"/>
              </a:rPr>
              <a:t>11</a:t>
            </a:r>
            <a:endParaRPr sz="1400" b="0" i="0" u="none" strike="noStrike" cap="none">
              <a:solidFill>
                <a:srgbClr val="000000"/>
              </a:solidFill>
              <a:latin typeface="Arial"/>
              <a:ea typeface="Arial"/>
              <a:cs typeface="Arial"/>
              <a:sym typeface="Arial"/>
            </a:endParaRPr>
          </a:p>
        </p:txBody>
      </p:sp>
      <p:pic>
        <p:nvPicPr>
          <p:cNvPr id="1429" name="Google Shape;1429;g8eff5d3922_0_744"/>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1430" name="Google Shape;1430;g8eff5d3922_0_744"/>
          <p:cNvSpPr txBox="1"/>
          <p:nvPr/>
        </p:nvSpPr>
        <p:spPr>
          <a:xfrm>
            <a:off x="630050" y="1399276"/>
            <a:ext cx="7927200" cy="349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1200"/>
              </a:spcBef>
              <a:spcAft>
                <a:spcPts val="0"/>
              </a:spcAft>
              <a:buNone/>
            </a:pPr>
            <a:r>
              <a:rPr lang="en-IN" sz="1800">
                <a:latin typeface="Calibri"/>
                <a:ea typeface="Calibri"/>
                <a:cs typeface="Calibri"/>
                <a:sym typeface="Calibri"/>
              </a:rPr>
              <a:t>Which of the following is the correct way of declaring a WebDriver? (Note: More than one option may be correct.)</a:t>
            </a:r>
            <a:endParaRPr sz="1800">
              <a:latin typeface="Calibri"/>
              <a:ea typeface="Calibri"/>
              <a:cs typeface="Calibri"/>
              <a:sym typeface="Calibri"/>
            </a:endParaRPr>
          </a:p>
          <a:p>
            <a:pPr marL="0" marR="0" lvl="0" indent="0" algn="l" rtl="0">
              <a:lnSpc>
                <a:spcPct val="100000"/>
              </a:lnSpc>
              <a:spcBef>
                <a:spcPts val="1200"/>
              </a:spcBef>
              <a:spcAft>
                <a:spcPts val="0"/>
              </a:spcAft>
              <a:buNone/>
            </a:pPr>
            <a:endParaRPr sz="1800">
              <a:latin typeface="Calibri"/>
              <a:ea typeface="Calibri"/>
              <a:cs typeface="Calibri"/>
              <a:sym typeface="Calibri"/>
            </a:endParaRPr>
          </a:p>
          <a:p>
            <a:pPr marL="3429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Driver WebDriver = new Driver();</a:t>
            </a:r>
            <a:endParaRPr sz="1800">
              <a:latin typeface="Calibri"/>
              <a:ea typeface="Calibri"/>
              <a:cs typeface="Calibri"/>
              <a:sym typeface="Calibri"/>
            </a:endParaRPr>
          </a:p>
          <a:p>
            <a:pPr marL="3429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WebDriver driver = new WebDriver();</a:t>
            </a:r>
            <a:endParaRPr sz="1800">
              <a:latin typeface="Calibri"/>
              <a:ea typeface="Calibri"/>
              <a:cs typeface="Calibri"/>
              <a:sym typeface="Calibri"/>
            </a:endParaRPr>
          </a:p>
          <a:p>
            <a:pPr marL="342900" marR="0" lvl="0" indent="-342900" algn="just" rtl="0">
              <a:lnSpc>
                <a:spcPct val="100000"/>
              </a:lnSpc>
              <a:spcBef>
                <a:spcPts val="1200"/>
              </a:spcBef>
              <a:spcAft>
                <a:spcPts val="0"/>
              </a:spcAft>
              <a:buSzPts val="1800"/>
              <a:buFont typeface="Calibri"/>
              <a:buAutoNum type="arabicPeriod"/>
            </a:pPr>
            <a:r>
              <a:rPr lang="en-IN" sz="1800">
                <a:solidFill>
                  <a:schemeClr val="dk1"/>
                </a:solidFill>
                <a:latin typeface="Calibri"/>
                <a:ea typeface="Calibri"/>
                <a:cs typeface="Calibri"/>
                <a:sym typeface="Calibri"/>
              </a:rPr>
              <a:t>WebDriver driver = new ChromeDriver();</a:t>
            </a:r>
            <a:endParaRPr sz="1800">
              <a:solidFill>
                <a:schemeClr val="dk1"/>
              </a:solidFill>
              <a:latin typeface="Calibri"/>
              <a:ea typeface="Calibri"/>
              <a:cs typeface="Calibri"/>
              <a:sym typeface="Calibri"/>
            </a:endParaRPr>
          </a:p>
          <a:p>
            <a:pPr marL="342900" marR="0" lvl="0" indent="-342900" algn="just" rtl="0">
              <a:lnSpc>
                <a:spcPct val="100000"/>
              </a:lnSpc>
              <a:spcBef>
                <a:spcPts val="1200"/>
              </a:spcBef>
              <a:spcAft>
                <a:spcPts val="1200"/>
              </a:spcAft>
              <a:buSzPts val="1800"/>
              <a:buFont typeface="Calibri"/>
              <a:buAutoNum type="arabicPeriod"/>
            </a:pPr>
            <a:r>
              <a:rPr lang="en-IN" sz="1800">
                <a:solidFill>
                  <a:schemeClr val="dk1"/>
                </a:solidFill>
                <a:latin typeface="Calibri"/>
                <a:ea typeface="Calibri"/>
                <a:cs typeface="Calibri"/>
                <a:sym typeface="Calibri"/>
              </a:rPr>
              <a:t>WebDriver driver = new FirefoxDriver();</a:t>
            </a:r>
            <a:endParaRPr sz="1800" b="1">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g8eff5d3922_0_891"/>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436" name="Google Shape;1436;g8eff5d3922_0_891"/>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437" name="Google Shape;1437;g8eff5d3922_0_891"/>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21</a:t>
            </a:fld>
            <a:endParaRPr/>
          </a:p>
        </p:txBody>
      </p:sp>
      <p:sp>
        <p:nvSpPr>
          <p:cNvPr id="1438" name="Google Shape;1438;g8eff5d3922_0_891"/>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439" name="Google Shape;1439;g8eff5d3922_0_891"/>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21</a:t>
            </a:fld>
            <a:endParaRPr sz="900">
              <a:solidFill>
                <a:srgbClr val="898989"/>
              </a:solidFill>
              <a:latin typeface="Proxima Nova"/>
              <a:ea typeface="Proxima Nova"/>
              <a:cs typeface="Proxima Nova"/>
              <a:sym typeface="Proxima Nova"/>
            </a:endParaRPr>
          </a:p>
        </p:txBody>
      </p:sp>
      <p:sp>
        <p:nvSpPr>
          <p:cNvPr id="1440" name="Google Shape;1440;g8eff5d3922_0_891"/>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441" name="Google Shape;1441;g8eff5d3922_0_891"/>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442" name="Google Shape;1442;g8eff5d3922_0_891"/>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1443" name="Google Shape;1443;g8eff5d3922_0_891"/>
          <p:cNvSpPr txBox="1"/>
          <p:nvPr/>
        </p:nvSpPr>
        <p:spPr>
          <a:xfrm>
            <a:off x="642175" y="62235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3 (Answer)</a:t>
            </a:r>
            <a:endParaRPr sz="3600" b="0" i="0" u="none" strike="noStrike" cap="none">
              <a:solidFill>
                <a:srgbClr val="F5333F"/>
              </a:solidFill>
              <a:latin typeface="Proxima Nova"/>
              <a:ea typeface="Proxima Nova"/>
              <a:cs typeface="Proxima Nova"/>
              <a:sym typeface="Proxima Nova"/>
            </a:endParaRPr>
          </a:p>
        </p:txBody>
      </p:sp>
      <p:sp>
        <p:nvSpPr>
          <p:cNvPr id="1444" name="Google Shape;1444;g8eff5d3922_0_891"/>
          <p:cNvSpPr txBox="1"/>
          <p:nvPr/>
        </p:nvSpPr>
        <p:spPr>
          <a:xfrm>
            <a:off x="6511924" y="476726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IN" sz="900" b="0" i="0" u="none" strike="noStrike" cap="none">
                <a:solidFill>
                  <a:srgbClr val="FF0000"/>
                </a:solidFill>
                <a:latin typeface="Proxima Nova"/>
                <a:ea typeface="Proxima Nova"/>
                <a:cs typeface="Proxima Nova"/>
                <a:sym typeface="Proxima Nova"/>
              </a:rPr>
              <a:t>11</a:t>
            </a:r>
            <a:endParaRPr sz="1400" b="0" i="0" u="none" strike="noStrike" cap="none">
              <a:solidFill>
                <a:srgbClr val="000000"/>
              </a:solidFill>
              <a:latin typeface="Arial"/>
              <a:ea typeface="Arial"/>
              <a:cs typeface="Arial"/>
              <a:sym typeface="Arial"/>
            </a:endParaRPr>
          </a:p>
        </p:txBody>
      </p:sp>
      <p:pic>
        <p:nvPicPr>
          <p:cNvPr id="1445" name="Google Shape;1445;g8eff5d3922_0_891"/>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1446" name="Google Shape;1446;g8eff5d3922_0_891"/>
          <p:cNvSpPr txBox="1"/>
          <p:nvPr/>
        </p:nvSpPr>
        <p:spPr>
          <a:xfrm>
            <a:off x="630050" y="1399276"/>
            <a:ext cx="7927200" cy="34950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IN" sz="1800">
                <a:solidFill>
                  <a:schemeClr val="dk1"/>
                </a:solidFill>
                <a:latin typeface="Calibri"/>
                <a:ea typeface="Calibri"/>
                <a:cs typeface="Calibri"/>
                <a:sym typeface="Calibri"/>
              </a:rPr>
              <a:t>Which of the following is the correct way of declaring a WebDriver? (Note: More than one option may be correct.)</a:t>
            </a:r>
            <a:endParaRPr sz="1800">
              <a:solidFill>
                <a:schemeClr val="dk1"/>
              </a:solidFill>
              <a:latin typeface="Calibri"/>
              <a:ea typeface="Calibri"/>
              <a:cs typeface="Calibri"/>
              <a:sym typeface="Calibri"/>
            </a:endParaRPr>
          </a:p>
          <a:p>
            <a:pPr marL="0" marR="0" lvl="0" indent="0" algn="l" rtl="0">
              <a:lnSpc>
                <a:spcPct val="100000"/>
              </a:lnSpc>
              <a:spcBef>
                <a:spcPts val="1200"/>
              </a:spcBef>
              <a:spcAft>
                <a:spcPts val="0"/>
              </a:spcAft>
              <a:buNone/>
            </a:pPr>
            <a:endParaRPr sz="1800">
              <a:latin typeface="Calibri"/>
              <a:ea typeface="Calibri"/>
              <a:cs typeface="Calibri"/>
              <a:sym typeface="Calibri"/>
            </a:endParaRPr>
          </a:p>
          <a:p>
            <a:pPr marL="3429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Driver WebDriver = new Driver();</a:t>
            </a:r>
            <a:endParaRPr sz="1800">
              <a:latin typeface="Calibri"/>
              <a:ea typeface="Calibri"/>
              <a:cs typeface="Calibri"/>
              <a:sym typeface="Calibri"/>
            </a:endParaRPr>
          </a:p>
          <a:p>
            <a:pPr marL="3429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WebDriver driver = new WebDriver();</a:t>
            </a:r>
            <a:endParaRPr sz="1800">
              <a:latin typeface="Calibri"/>
              <a:ea typeface="Calibri"/>
              <a:cs typeface="Calibri"/>
              <a:sym typeface="Calibri"/>
            </a:endParaRPr>
          </a:p>
          <a:p>
            <a:pPr marL="342900" marR="0" lvl="0" indent="-342900" algn="just" rtl="0">
              <a:lnSpc>
                <a:spcPct val="100000"/>
              </a:lnSpc>
              <a:spcBef>
                <a:spcPts val="1200"/>
              </a:spcBef>
              <a:spcAft>
                <a:spcPts val="0"/>
              </a:spcAft>
              <a:buClr>
                <a:srgbClr val="FF0000"/>
              </a:buClr>
              <a:buSzPts val="1800"/>
              <a:buFont typeface="Calibri"/>
              <a:buAutoNum type="arabicPeriod"/>
            </a:pPr>
            <a:r>
              <a:rPr lang="en-IN" sz="1800" b="1">
                <a:solidFill>
                  <a:srgbClr val="FF0000"/>
                </a:solidFill>
                <a:latin typeface="Calibri"/>
                <a:ea typeface="Calibri"/>
                <a:cs typeface="Calibri"/>
                <a:sym typeface="Calibri"/>
              </a:rPr>
              <a:t>WebDriver driver = new ChromeDriver();</a:t>
            </a:r>
            <a:endParaRPr sz="1800" b="1">
              <a:solidFill>
                <a:srgbClr val="FF0000"/>
              </a:solidFill>
              <a:latin typeface="Calibri"/>
              <a:ea typeface="Calibri"/>
              <a:cs typeface="Calibri"/>
              <a:sym typeface="Calibri"/>
            </a:endParaRPr>
          </a:p>
          <a:p>
            <a:pPr marL="342900" marR="0" lvl="0" indent="-342900" algn="just" rtl="0">
              <a:lnSpc>
                <a:spcPct val="100000"/>
              </a:lnSpc>
              <a:spcBef>
                <a:spcPts val="1200"/>
              </a:spcBef>
              <a:spcAft>
                <a:spcPts val="1200"/>
              </a:spcAft>
              <a:buClr>
                <a:srgbClr val="FF0000"/>
              </a:buClr>
              <a:buSzPts val="1800"/>
              <a:buFont typeface="Calibri"/>
              <a:buAutoNum type="arabicPeriod"/>
            </a:pPr>
            <a:r>
              <a:rPr lang="en-IN" sz="1800" b="1">
                <a:solidFill>
                  <a:srgbClr val="FF0000"/>
                </a:solidFill>
                <a:latin typeface="Calibri"/>
                <a:ea typeface="Calibri"/>
                <a:cs typeface="Calibri"/>
                <a:sym typeface="Calibri"/>
              </a:rPr>
              <a:t>WebDriver driver = new FirefoxDriver();</a:t>
            </a:r>
            <a:endParaRPr sz="1800" b="1">
              <a:solidFill>
                <a:srgbClr val="FF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50"/>
        <p:cNvGrpSpPr/>
        <p:nvPr/>
      </p:nvGrpSpPr>
      <p:grpSpPr>
        <a:xfrm>
          <a:off x="0" y="0"/>
          <a:ext cx="0" cy="0"/>
          <a:chOff x="0" y="0"/>
          <a:chExt cx="0" cy="0"/>
        </a:xfrm>
      </p:grpSpPr>
      <p:sp>
        <p:nvSpPr>
          <p:cNvPr id="1451" name="Google Shape;1451;g8e9cba5809_0_74"/>
          <p:cNvSpPr/>
          <p:nvPr/>
        </p:nvSpPr>
        <p:spPr>
          <a:xfrm>
            <a:off x="4905400" y="1743375"/>
            <a:ext cx="3718500" cy="2366100"/>
          </a:xfrm>
          <a:prstGeom prst="wedgeRoundRectCallout">
            <a:avLst>
              <a:gd name="adj1" fmla="val -20833"/>
              <a:gd name="adj2" fmla="val 62500"/>
              <a:gd name="adj3" fmla="val 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a:t>Disadvantages of a WebDriver</a:t>
            </a:r>
            <a:endParaRPr b="1"/>
          </a:p>
          <a:p>
            <a:pPr marL="0" lvl="0" indent="0" algn="ctr" rtl="0">
              <a:spcBef>
                <a:spcPts val="0"/>
              </a:spcBef>
              <a:spcAft>
                <a:spcPts val="0"/>
              </a:spcAft>
              <a:buNone/>
            </a:pPr>
            <a:endParaRPr b="1"/>
          </a:p>
          <a:p>
            <a:pPr marL="0" lvl="0" indent="0" algn="ctr" rtl="0">
              <a:spcBef>
                <a:spcPts val="0"/>
              </a:spcBef>
              <a:spcAft>
                <a:spcPts val="0"/>
              </a:spcAft>
              <a:buNone/>
            </a:pPr>
            <a:endParaRPr b="1"/>
          </a:p>
          <a:p>
            <a:pPr marL="457200" lvl="0" indent="-323850" algn="l" rtl="0">
              <a:spcBef>
                <a:spcPts val="0"/>
              </a:spcBef>
              <a:spcAft>
                <a:spcPts val="0"/>
              </a:spcAft>
              <a:buClr>
                <a:srgbClr val="1D2021"/>
              </a:buClr>
              <a:buSzPts val="1500"/>
              <a:buFont typeface="Proxima Nova"/>
              <a:buChar char="●"/>
            </a:pPr>
            <a:r>
              <a:rPr lang="en-IN" sz="1500">
                <a:solidFill>
                  <a:srgbClr val="1D2021"/>
                </a:solidFill>
                <a:latin typeface="Proxima Nova"/>
                <a:ea typeface="Proxima Nova"/>
                <a:cs typeface="Proxima Nova"/>
                <a:sym typeface="Proxima Nova"/>
              </a:rPr>
              <a:t>Steep learning curve</a:t>
            </a:r>
            <a:endParaRPr sz="1500">
              <a:solidFill>
                <a:srgbClr val="1D2021"/>
              </a:solidFill>
              <a:latin typeface="Proxima Nova"/>
              <a:ea typeface="Proxima Nova"/>
              <a:cs typeface="Proxima Nova"/>
              <a:sym typeface="Proxima Nova"/>
            </a:endParaRPr>
          </a:p>
          <a:p>
            <a:pPr marL="457200" lvl="0" indent="-323850" algn="l" rtl="0">
              <a:spcBef>
                <a:spcPts val="0"/>
              </a:spcBef>
              <a:spcAft>
                <a:spcPts val="0"/>
              </a:spcAft>
              <a:buClr>
                <a:srgbClr val="1D2021"/>
              </a:buClr>
              <a:buSzPts val="1500"/>
              <a:buFont typeface="Proxima Nova"/>
              <a:buChar char="●"/>
            </a:pPr>
            <a:r>
              <a:rPr lang="en-IN" sz="1500">
                <a:solidFill>
                  <a:srgbClr val="1D2021"/>
                </a:solidFill>
                <a:latin typeface="Proxima Nova"/>
                <a:ea typeface="Proxima Nova"/>
                <a:cs typeface="Proxima Nova"/>
                <a:sym typeface="Proxima Nova"/>
              </a:rPr>
              <a:t>No built-in image comparison</a:t>
            </a:r>
            <a:endParaRPr sz="1500">
              <a:solidFill>
                <a:srgbClr val="1D2021"/>
              </a:solidFill>
              <a:latin typeface="Proxima Nova"/>
              <a:ea typeface="Proxima Nova"/>
              <a:cs typeface="Proxima Nova"/>
              <a:sym typeface="Proxima Nova"/>
            </a:endParaRPr>
          </a:p>
          <a:p>
            <a:pPr marL="457200" lvl="0" indent="-323850" algn="l" rtl="0">
              <a:spcBef>
                <a:spcPts val="0"/>
              </a:spcBef>
              <a:spcAft>
                <a:spcPts val="0"/>
              </a:spcAft>
              <a:buClr>
                <a:srgbClr val="1D2021"/>
              </a:buClr>
              <a:buSzPts val="1500"/>
              <a:buFont typeface="Proxima Nova"/>
              <a:buChar char="●"/>
            </a:pPr>
            <a:r>
              <a:rPr lang="en-IN" sz="1500">
                <a:solidFill>
                  <a:srgbClr val="1D2021"/>
                </a:solidFill>
                <a:latin typeface="Proxima Nova"/>
                <a:ea typeface="Proxima Nova"/>
                <a:cs typeface="Proxima Nova"/>
                <a:sym typeface="Proxima Nova"/>
              </a:rPr>
              <a:t>No reporting capabilities</a:t>
            </a:r>
            <a:endParaRPr sz="1500">
              <a:solidFill>
                <a:srgbClr val="1D2021"/>
              </a:solidFill>
              <a:latin typeface="Proxima Nova"/>
              <a:ea typeface="Proxima Nova"/>
              <a:cs typeface="Proxima Nova"/>
              <a:sym typeface="Proxima Nova"/>
            </a:endParaRPr>
          </a:p>
          <a:p>
            <a:pPr marL="457200" lvl="0" indent="-323850" algn="l" rtl="0">
              <a:spcBef>
                <a:spcPts val="0"/>
              </a:spcBef>
              <a:spcAft>
                <a:spcPts val="0"/>
              </a:spcAft>
              <a:buClr>
                <a:srgbClr val="1D2021"/>
              </a:buClr>
              <a:buSzPts val="1500"/>
              <a:buFont typeface="Proxima Nova"/>
              <a:buChar char="●"/>
            </a:pPr>
            <a:r>
              <a:rPr lang="en-IN" sz="1500">
                <a:solidFill>
                  <a:srgbClr val="1D2021"/>
                </a:solidFill>
                <a:latin typeface="Proxima Nova"/>
                <a:ea typeface="Proxima Nova"/>
                <a:cs typeface="Proxima Nova"/>
                <a:sym typeface="Proxima Nova"/>
              </a:rPr>
              <a:t>Does not support test script grouping</a:t>
            </a:r>
            <a:endParaRPr b="1"/>
          </a:p>
        </p:txBody>
      </p:sp>
      <p:sp>
        <p:nvSpPr>
          <p:cNvPr id="1452" name="Google Shape;1452;g8e9cba5809_0_74"/>
          <p:cNvSpPr/>
          <p:nvPr/>
        </p:nvSpPr>
        <p:spPr>
          <a:xfrm>
            <a:off x="386000" y="1743375"/>
            <a:ext cx="3718500" cy="2366100"/>
          </a:xfrm>
          <a:prstGeom prst="wedgeRoundRectCallout">
            <a:avLst>
              <a:gd name="adj1" fmla="val -20833"/>
              <a:gd name="adj2" fmla="val 62500"/>
              <a:gd name="adj3" fmla="val 0"/>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a:t>Advantages of a WebDriver</a:t>
            </a:r>
            <a:endParaRPr b="1"/>
          </a:p>
          <a:p>
            <a:pPr marL="0" lvl="0" indent="0" algn="ctr" rtl="0">
              <a:spcBef>
                <a:spcPts val="0"/>
              </a:spcBef>
              <a:spcAft>
                <a:spcPts val="0"/>
              </a:spcAft>
              <a:buNone/>
            </a:pPr>
            <a:endParaRPr b="1"/>
          </a:p>
          <a:p>
            <a:pPr marL="0" lvl="0" indent="0" algn="ctr" rtl="0">
              <a:spcBef>
                <a:spcPts val="0"/>
              </a:spcBef>
              <a:spcAft>
                <a:spcPts val="0"/>
              </a:spcAft>
              <a:buNone/>
            </a:pPr>
            <a:endParaRPr b="1"/>
          </a:p>
          <a:p>
            <a:pPr marL="457200" lvl="0" indent="-323850" algn="l" rtl="0">
              <a:spcBef>
                <a:spcPts val="0"/>
              </a:spcBef>
              <a:spcAft>
                <a:spcPts val="0"/>
              </a:spcAft>
              <a:buClr>
                <a:srgbClr val="1D2021"/>
              </a:buClr>
              <a:buSzPts val="1500"/>
              <a:buFont typeface="Proxima Nova"/>
              <a:buChar char="●"/>
            </a:pPr>
            <a:r>
              <a:rPr lang="en-IN" sz="1500">
                <a:solidFill>
                  <a:srgbClr val="1D2021"/>
                </a:solidFill>
                <a:latin typeface="Proxima Nova"/>
                <a:ea typeface="Proxima Nova"/>
                <a:cs typeface="Proxima Nova"/>
                <a:sym typeface="Proxima Nova"/>
              </a:rPr>
              <a:t>Open source</a:t>
            </a:r>
            <a:endParaRPr sz="1500">
              <a:solidFill>
                <a:srgbClr val="1D2021"/>
              </a:solidFill>
              <a:latin typeface="Proxima Nova"/>
              <a:ea typeface="Proxima Nova"/>
              <a:cs typeface="Proxima Nova"/>
              <a:sym typeface="Proxima Nova"/>
            </a:endParaRPr>
          </a:p>
          <a:p>
            <a:pPr marL="457200" lvl="0" indent="-323850" algn="l" rtl="0">
              <a:spcBef>
                <a:spcPts val="0"/>
              </a:spcBef>
              <a:spcAft>
                <a:spcPts val="0"/>
              </a:spcAft>
              <a:buClr>
                <a:srgbClr val="1D2021"/>
              </a:buClr>
              <a:buSzPts val="1500"/>
              <a:buFont typeface="Proxima Nova"/>
              <a:buChar char="●"/>
            </a:pPr>
            <a:r>
              <a:rPr lang="en-IN" sz="1500">
                <a:solidFill>
                  <a:srgbClr val="1D2021"/>
                </a:solidFill>
                <a:latin typeface="Proxima Nova"/>
                <a:ea typeface="Proxima Nova"/>
                <a:cs typeface="Proxima Nova"/>
                <a:sym typeface="Proxima Nova"/>
              </a:rPr>
              <a:t>Multiple language support</a:t>
            </a:r>
            <a:endParaRPr sz="1500">
              <a:solidFill>
                <a:srgbClr val="1D2021"/>
              </a:solidFill>
              <a:latin typeface="Proxima Nova"/>
              <a:ea typeface="Proxima Nova"/>
              <a:cs typeface="Proxima Nova"/>
              <a:sym typeface="Proxima Nova"/>
            </a:endParaRPr>
          </a:p>
          <a:p>
            <a:pPr marL="457200" lvl="0" indent="-323850" algn="l" rtl="0">
              <a:spcBef>
                <a:spcPts val="0"/>
              </a:spcBef>
              <a:spcAft>
                <a:spcPts val="0"/>
              </a:spcAft>
              <a:buClr>
                <a:srgbClr val="1D2021"/>
              </a:buClr>
              <a:buSzPts val="1500"/>
              <a:buFont typeface="Proxima Nova"/>
              <a:buChar char="●"/>
            </a:pPr>
            <a:r>
              <a:rPr lang="en-IN" sz="1500">
                <a:solidFill>
                  <a:srgbClr val="1D2021"/>
                </a:solidFill>
                <a:latin typeface="Proxima Nova"/>
                <a:ea typeface="Proxima Nova"/>
                <a:cs typeface="Proxima Nova"/>
                <a:sym typeface="Proxima Nova"/>
              </a:rPr>
              <a:t>Multiple OS support</a:t>
            </a:r>
            <a:endParaRPr sz="1500">
              <a:solidFill>
                <a:srgbClr val="1D2021"/>
              </a:solidFill>
              <a:latin typeface="Proxima Nova"/>
              <a:ea typeface="Proxima Nova"/>
              <a:cs typeface="Proxima Nova"/>
              <a:sym typeface="Proxima Nova"/>
            </a:endParaRPr>
          </a:p>
          <a:p>
            <a:pPr marL="457200" lvl="0" indent="-323850" algn="l" rtl="0">
              <a:spcBef>
                <a:spcPts val="0"/>
              </a:spcBef>
              <a:spcAft>
                <a:spcPts val="0"/>
              </a:spcAft>
              <a:buClr>
                <a:srgbClr val="1D2021"/>
              </a:buClr>
              <a:buSzPts val="1500"/>
              <a:buFont typeface="Proxima Nova"/>
              <a:buChar char="●"/>
            </a:pPr>
            <a:r>
              <a:rPr lang="en-IN" sz="1500">
                <a:solidFill>
                  <a:srgbClr val="1D2021"/>
                </a:solidFill>
                <a:latin typeface="Proxima Nova"/>
                <a:ea typeface="Proxima Nova"/>
                <a:cs typeface="Proxima Nova"/>
                <a:sym typeface="Proxima Nova"/>
              </a:rPr>
              <a:t>Cross-browser compatibility testing</a:t>
            </a:r>
            <a:endParaRPr sz="1500">
              <a:solidFill>
                <a:srgbClr val="1D2021"/>
              </a:solidFill>
              <a:latin typeface="Proxima Nova"/>
              <a:ea typeface="Proxima Nova"/>
              <a:cs typeface="Proxima Nova"/>
              <a:sym typeface="Proxima Nova"/>
            </a:endParaRPr>
          </a:p>
          <a:p>
            <a:pPr marL="457200" lvl="0" indent="-323850" algn="l" rtl="0">
              <a:spcBef>
                <a:spcPts val="0"/>
              </a:spcBef>
              <a:spcAft>
                <a:spcPts val="0"/>
              </a:spcAft>
              <a:buClr>
                <a:srgbClr val="1D2021"/>
              </a:buClr>
              <a:buSzPts val="1500"/>
              <a:buFont typeface="Proxima Nova"/>
              <a:buChar char="●"/>
            </a:pPr>
            <a:r>
              <a:rPr lang="en-IN" sz="1500">
                <a:solidFill>
                  <a:srgbClr val="1D2021"/>
                </a:solidFill>
                <a:latin typeface="Proxima Nova"/>
                <a:ea typeface="Proxima Nova"/>
                <a:cs typeface="Proxima Nova"/>
                <a:sym typeface="Proxima Nova"/>
              </a:rPr>
              <a:t>Multiple framework support</a:t>
            </a:r>
            <a:endParaRPr b="1"/>
          </a:p>
        </p:txBody>
      </p:sp>
      <p:sp>
        <p:nvSpPr>
          <p:cNvPr id="1453" name="Google Shape;1453;g8e9cba5809_0_74"/>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22</a:t>
            </a:fld>
            <a:endParaRPr sz="900">
              <a:solidFill>
                <a:srgbClr val="FF0000"/>
              </a:solidFill>
              <a:latin typeface="Proxima Nova"/>
              <a:ea typeface="Proxima Nova"/>
              <a:cs typeface="Proxima Nova"/>
              <a:sym typeface="Proxima Nova"/>
            </a:endParaRPr>
          </a:p>
        </p:txBody>
      </p:sp>
      <p:sp>
        <p:nvSpPr>
          <p:cNvPr id="1454" name="Google Shape;1454;g8e9cba5809_0_74"/>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Selenium WebDriver</a:t>
            </a:r>
            <a:endParaRPr sz="2340">
              <a:solidFill>
                <a:schemeClr val="lt1"/>
              </a:solidFill>
              <a:latin typeface="Proxima Nova"/>
              <a:ea typeface="Proxima Nova"/>
              <a:cs typeface="Proxima Nova"/>
              <a:sym typeface="Proxima Nova"/>
            </a:endParaRPr>
          </a:p>
        </p:txBody>
      </p:sp>
      <p:sp>
        <p:nvSpPr>
          <p:cNvPr id="1455" name="Google Shape;1455;g8e9cba5809_0_74"/>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56" name="Google Shape;1456;g8e9cba5809_0_74"/>
          <p:cNvSpPr txBox="1"/>
          <p:nvPr/>
        </p:nvSpPr>
        <p:spPr>
          <a:xfrm>
            <a:off x="386000" y="1346350"/>
            <a:ext cx="8098500" cy="3358800"/>
          </a:xfrm>
          <a:prstGeom prst="rect">
            <a:avLst/>
          </a:prstGeom>
          <a:noFill/>
          <a:ln>
            <a:noFill/>
          </a:ln>
        </p:spPr>
        <p:txBody>
          <a:bodyPr spcFirstLastPara="1" wrap="square" lIns="91425" tIns="91425" rIns="91425" bIns="91425" anchor="ctr" anchorCtr="0">
            <a:noAutofit/>
          </a:bodyPr>
          <a:lstStyle/>
          <a:p>
            <a:pPr marL="457200" marR="0" lvl="0" indent="0" algn="l" rtl="0">
              <a:lnSpc>
                <a:spcPct val="100000"/>
              </a:lnSpc>
              <a:spcBef>
                <a:spcPts val="0"/>
              </a:spcBef>
              <a:spcAft>
                <a:spcPts val="0"/>
              </a:spcAft>
              <a:buNone/>
            </a:pPr>
            <a:endParaRPr sz="1500">
              <a:solidFill>
                <a:srgbClr val="1D2021"/>
              </a:solidFill>
              <a:latin typeface="Proxima Nova"/>
              <a:ea typeface="Proxima Nova"/>
              <a:cs typeface="Proxima Nova"/>
              <a:sym typeface="Proxima Nova"/>
            </a:endParaRPr>
          </a:p>
        </p:txBody>
      </p:sp>
      <p:sp>
        <p:nvSpPr>
          <p:cNvPr id="1457" name="Google Shape;1457;g8e9cba5809_0_74"/>
          <p:cNvSpPr txBox="1"/>
          <p:nvPr/>
        </p:nvSpPr>
        <p:spPr>
          <a:xfrm>
            <a:off x="386000" y="597950"/>
            <a:ext cx="6126000" cy="4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800">
                <a:solidFill>
                  <a:srgbClr val="FFFFFF"/>
                </a:solidFill>
              </a:rPr>
              <a:t>Advantages and Disadvantages of a WebDriver</a:t>
            </a:r>
            <a:endParaRPr sz="18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61"/>
        <p:cNvGrpSpPr/>
        <p:nvPr/>
      </p:nvGrpSpPr>
      <p:grpSpPr>
        <a:xfrm>
          <a:off x="0" y="0"/>
          <a:ext cx="0" cy="0"/>
          <a:chOff x="0" y="0"/>
          <a:chExt cx="0" cy="0"/>
        </a:xfrm>
      </p:grpSpPr>
      <p:sp>
        <p:nvSpPr>
          <p:cNvPr id="1462" name="Google Shape;1462;g8eff5d3922_0_910"/>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23</a:t>
            </a:fld>
            <a:endParaRPr sz="900">
              <a:latin typeface="Proxima Nova"/>
              <a:ea typeface="Proxima Nova"/>
              <a:cs typeface="Proxima Nova"/>
              <a:sym typeface="Proxima Nova"/>
            </a:endParaRPr>
          </a:p>
        </p:txBody>
      </p:sp>
      <p:sp>
        <p:nvSpPr>
          <p:cNvPr id="1463" name="Google Shape;1463;g8eff5d3922_0_910"/>
          <p:cNvSpPr txBox="1"/>
          <p:nvPr/>
        </p:nvSpPr>
        <p:spPr>
          <a:xfrm>
            <a:off x="548175" y="2137150"/>
            <a:ext cx="2569200" cy="75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4400">
                <a:solidFill>
                  <a:schemeClr val="lt1"/>
                </a:solidFill>
                <a:latin typeface="Calibri"/>
                <a:ea typeface="Calibri"/>
                <a:cs typeface="Calibri"/>
                <a:sym typeface="Calibri"/>
              </a:rPr>
              <a:t>Locators</a:t>
            </a:r>
            <a:endParaRPr sz="4400" b="0" i="0" u="none" strike="noStrike" cap="none">
              <a:solidFill>
                <a:schemeClr val="lt1"/>
              </a:solidFill>
              <a:latin typeface="Calibri"/>
              <a:ea typeface="Calibri"/>
              <a:cs typeface="Calibri"/>
              <a:sym typeface="Calibri"/>
            </a:endParaRPr>
          </a:p>
        </p:txBody>
      </p:sp>
      <p:sp>
        <p:nvSpPr>
          <p:cNvPr id="1464" name="Google Shape;1464;g8eff5d3922_0_910"/>
          <p:cNvSpPr txBox="1">
            <a:spLocks noGrp="1"/>
          </p:cNvSpPr>
          <p:nvPr>
            <p:ph type="ftr" idx="11"/>
          </p:nvPr>
        </p:nvSpPr>
        <p:spPr>
          <a:xfrm>
            <a:off x="2565550" y="4767275"/>
            <a:ext cx="4090200" cy="27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4000"/>
              <a:buNone/>
            </a:pPr>
            <a:r>
              <a:rPr lang="en-IN">
                <a:solidFill>
                  <a:srgbClr val="FFFFFF"/>
                </a:solidFill>
              </a:rPr>
              <a:t>TechM Full-Stack Software Development </a:t>
            </a:r>
            <a:endParaRPr>
              <a:solidFill>
                <a:srgbClr val="FFFFFF"/>
              </a:solidFill>
            </a:endParaRPr>
          </a:p>
        </p:txBody>
      </p:sp>
      <p:pic>
        <p:nvPicPr>
          <p:cNvPr id="1465" name="Google Shape;1465;g8eff5d3922_0_910"/>
          <p:cNvPicPr preferRelativeResize="0"/>
          <p:nvPr/>
        </p:nvPicPr>
        <p:blipFill>
          <a:blip r:embed="rId3">
            <a:alphaModFix/>
          </a:blip>
          <a:stretch>
            <a:fillRect/>
          </a:stretch>
        </p:blipFill>
        <p:spPr>
          <a:xfrm>
            <a:off x="3290575" y="663300"/>
            <a:ext cx="5721827" cy="381688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sp>
        <p:nvSpPr>
          <p:cNvPr id="1470" name="Google Shape;1470;g8eff5d3922_0_931"/>
          <p:cNvSpPr txBox="1"/>
          <p:nvPr/>
        </p:nvSpPr>
        <p:spPr>
          <a:xfrm>
            <a:off x="470825" y="1195050"/>
            <a:ext cx="8098500" cy="3449700"/>
          </a:xfrm>
          <a:prstGeom prst="rect">
            <a:avLst/>
          </a:prstGeom>
          <a:noFill/>
          <a:ln>
            <a:noFill/>
          </a:ln>
        </p:spPr>
        <p:txBody>
          <a:bodyPr spcFirstLastPara="1" wrap="square" lIns="91425" tIns="91425" rIns="91425" bIns="91425" anchor="ctr" anchorCtr="0">
            <a:noAutofit/>
          </a:bodyPr>
          <a:lstStyle/>
          <a:p>
            <a:pPr marL="457200" marR="0" lvl="0" indent="-323850" algn="l" rtl="0">
              <a:lnSpc>
                <a:spcPct val="100000"/>
              </a:lnSpc>
              <a:spcBef>
                <a:spcPts val="0"/>
              </a:spcBef>
              <a:spcAft>
                <a:spcPts val="0"/>
              </a:spcAft>
              <a:buClr>
                <a:srgbClr val="1D2021"/>
              </a:buClr>
              <a:buSzPts val="1500"/>
              <a:buFont typeface="Proxima Nova"/>
              <a:buChar char="●"/>
            </a:pPr>
            <a:r>
              <a:rPr lang="en-IN" sz="1500">
                <a:solidFill>
                  <a:srgbClr val="1D2021"/>
                </a:solidFill>
                <a:latin typeface="Proxima Nova"/>
                <a:ea typeface="Proxima Nova"/>
                <a:cs typeface="Proxima Nova"/>
                <a:sym typeface="Proxima Nova"/>
              </a:rPr>
              <a:t>Locators are essential parts of any Selenium </a:t>
            </a:r>
            <a:r>
              <a:rPr lang="en-IN" sz="1500">
                <a:solidFill>
                  <a:srgbClr val="1D2021"/>
                </a:solidFill>
                <a:latin typeface="Proxima Nova"/>
                <a:ea typeface="Proxima Nova"/>
                <a:cs typeface="Proxima Nova"/>
                <a:sym typeface="Proxima Nova"/>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6"/>
                  </a:ext>
                </a:extLst>
              </a:rPr>
              <a:t>UI</a:t>
            </a:r>
            <a:r>
              <a:rPr lang="en-IN" sz="1500">
                <a:solidFill>
                  <a:srgbClr val="1D2021"/>
                </a:solidFill>
                <a:latin typeface="Proxima Nova"/>
                <a:ea typeface="Proxima Nova"/>
                <a:cs typeface="Proxima Nova"/>
                <a:sym typeface="Proxima Nova"/>
              </a:rPr>
              <a:t> automation script.</a:t>
            </a:r>
            <a:endParaRPr sz="1500">
              <a:solidFill>
                <a:srgbClr val="1D2021"/>
              </a:solidFill>
              <a:latin typeface="Proxima Nova"/>
              <a:ea typeface="Proxima Nova"/>
              <a:cs typeface="Proxima Nova"/>
              <a:sym typeface="Proxima Nova"/>
            </a:endParaRPr>
          </a:p>
          <a:p>
            <a:pPr marL="457200" marR="0" lvl="0" indent="0" algn="l" rtl="0">
              <a:lnSpc>
                <a:spcPct val="100000"/>
              </a:lnSpc>
              <a:spcBef>
                <a:spcPts val="0"/>
              </a:spcBef>
              <a:spcAft>
                <a:spcPts val="0"/>
              </a:spcAft>
              <a:buNone/>
            </a:pPr>
            <a:endParaRPr sz="1500">
              <a:solidFill>
                <a:srgbClr val="1D2021"/>
              </a:solidFill>
              <a:latin typeface="Proxima Nova"/>
              <a:ea typeface="Proxima Nova"/>
              <a:cs typeface="Proxima Nova"/>
              <a:sym typeface="Proxima Nova"/>
            </a:endParaRPr>
          </a:p>
          <a:p>
            <a:pPr marL="457200" marR="0" lvl="0" indent="-323850" algn="l" rtl="0">
              <a:lnSpc>
                <a:spcPct val="100000"/>
              </a:lnSpc>
              <a:spcBef>
                <a:spcPts val="0"/>
              </a:spcBef>
              <a:spcAft>
                <a:spcPts val="0"/>
              </a:spcAft>
              <a:buClr>
                <a:srgbClr val="1D2021"/>
              </a:buClr>
              <a:buSzPts val="1500"/>
              <a:buFont typeface="Proxima Nova"/>
              <a:buChar char="●"/>
            </a:pPr>
            <a:r>
              <a:rPr lang="en-IN" sz="1500">
                <a:solidFill>
                  <a:srgbClr val="1D2021"/>
                </a:solidFill>
                <a:latin typeface="Proxima Nova"/>
                <a:ea typeface="Proxima Nova"/>
                <a:cs typeface="Proxima Nova"/>
                <a:sym typeface="Proxima Nova"/>
              </a:rPr>
              <a:t>Locators help in locating different elements in the UI.</a:t>
            </a:r>
            <a:endParaRPr sz="1500">
              <a:solidFill>
                <a:srgbClr val="1D2021"/>
              </a:solidFill>
              <a:latin typeface="Proxima Nova"/>
              <a:ea typeface="Proxima Nova"/>
              <a:cs typeface="Proxima Nova"/>
              <a:sym typeface="Proxima Nova"/>
            </a:endParaRPr>
          </a:p>
          <a:p>
            <a:pPr marL="457200" marR="0" lvl="0" indent="0" algn="l" rtl="0">
              <a:lnSpc>
                <a:spcPct val="100000"/>
              </a:lnSpc>
              <a:spcBef>
                <a:spcPts val="0"/>
              </a:spcBef>
              <a:spcAft>
                <a:spcPts val="0"/>
              </a:spcAft>
              <a:buNone/>
            </a:pPr>
            <a:endParaRPr sz="1500">
              <a:solidFill>
                <a:srgbClr val="1D2021"/>
              </a:solidFill>
              <a:latin typeface="Proxima Nova"/>
              <a:ea typeface="Proxima Nova"/>
              <a:cs typeface="Proxima Nova"/>
              <a:sym typeface="Proxima Nova"/>
            </a:endParaRPr>
          </a:p>
          <a:p>
            <a:pPr marL="457200" marR="0" lvl="0" indent="-323850" algn="l" rtl="0">
              <a:lnSpc>
                <a:spcPct val="100000"/>
              </a:lnSpc>
              <a:spcBef>
                <a:spcPts val="0"/>
              </a:spcBef>
              <a:spcAft>
                <a:spcPts val="0"/>
              </a:spcAft>
              <a:buClr>
                <a:srgbClr val="1D2021"/>
              </a:buClr>
              <a:buSzPts val="1500"/>
              <a:buFont typeface="Proxima Nova"/>
              <a:buChar char="●"/>
            </a:pPr>
            <a:r>
              <a:rPr lang="en-IN" sz="1500">
                <a:solidFill>
                  <a:srgbClr val="1D2021"/>
                </a:solidFill>
                <a:latin typeface="Proxima Nova"/>
                <a:ea typeface="Proxima Nova"/>
                <a:cs typeface="Proxima Nova"/>
                <a:sym typeface="Proxima Nova"/>
              </a:rPr>
              <a:t>The elements present in the UI can be located by the following:</a:t>
            </a:r>
            <a:endParaRPr sz="1500">
              <a:solidFill>
                <a:srgbClr val="1D2021"/>
              </a:solidFill>
              <a:latin typeface="Proxima Nova"/>
              <a:ea typeface="Proxima Nova"/>
              <a:cs typeface="Proxima Nova"/>
              <a:sym typeface="Proxima Nova"/>
            </a:endParaRPr>
          </a:p>
          <a:p>
            <a:pPr marL="914400" marR="0" lvl="1" indent="-323850" algn="l" rtl="0">
              <a:lnSpc>
                <a:spcPct val="100000"/>
              </a:lnSpc>
              <a:spcBef>
                <a:spcPts val="0"/>
              </a:spcBef>
              <a:spcAft>
                <a:spcPts val="0"/>
              </a:spcAft>
              <a:buClr>
                <a:srgbClr val="1D2021"/>
              </a:buClr>
              <a:buSzPts val="1500"/>
              <a:buFont typeface="Proxima Nova"/>
              <a:buChar char="○"/>
            </a:pPr>
            <a:r>
              <a:rPr lang="en-IN" sz="1500">
                <a:solidFill>
                  <a:srgbClr val="1D2021"/>
                </a:solidFill>
                <a:latin typeface="Proxima Nova"/>
                <a:ea typeface="Proxima Nova"/>
                <a:cs typeface="Proxima Nova"/>
                <a:sym typeface="Proxima Nova"/>
              </a:rPr>
              <a:t>the element ID</a:t>
            </a:r>
            <a:endParaRPr sz="1500">
              <a:solidFill>
                <a:srgbClr val="1D2021"/>
              </a:solidFill>
              <a:latin typeface="Proxima Nova"/>
              <a:ea typeface="Proxima Nova"/>
              <a:cs typeface="Proxima Nova"/>
              <a:sym typeface="Proxima Nova"/>
            </a:endParaRPr>
          </a:p>
          <a:p>
            <a:pPr marL="914400" marR="0" lvl="1" indent="-323850" algn="l" rtl="0">
              <a:lnSpc>
                <a:spcPct val="100000"/>
              </a:lnSpc>
              <a:spcBef>
                <a:spcPts val="0"/>
              </a:spcBef>
              <a:spcAft>
                <a:spcPts val="0"/>
              </a:spcAft>
              <a:buClr>
                <a:srgbClr val="1D2021"/>
              </a:buClr>
              <a:buSzPts val="1500"/>
              <a:buFont typeface="Proxima Nova"/>
              <a:buChar char="○"/>
            </a:pPr>
            <a:r>
              <a:rPr lang="en-IN" sz="1500">
                <a:solidFill>
                  <a:srgbClr val="1D2021"/>
                </a:solidFill>
                <a:latin typeface="Proxima Nova"/>
                <a:ea typeface="Proxima Nova"/>
                <a:cs typeface="Proxima Nova"/>
                <a:sym typeface="Proxima Nova"/>
              </a:rPr>
              <a:t>an element’s class name</a:t>
            </a:r>
            <a:endParaRPr sz="1500">
              <a:solidFill>
                <a:srgbClr val="1D2021"/>
              </a:solidFill>
              <a:latin typeface="Proxima Nova"/>
              <a:ea typeface="Proxima Nova"/>
              <a:cs typeface="Proxima Nova"/>
              <a:sym typeface="Proxima Nova"/>
            </a:endParaRPr>
          </a:p>
          <a:p>
            <a:pPr marL="914400" marR="0" lvl="1" indent="-323850" algn="l" rtl="0">
              <a:lnSpc>
                <a:spcPct val="100000"/>
              </a:lnSpc>
              <a:spcBef>
                <a:spcPts val="0"/>
              </a:spcBef>
              <a:spcAft>
                <a:spcPts val="0"/>
              </a:spcAft>
              <a:buClr>
                <a:srgbClr val="1D2021"/>
              </a:buClr>
              <a:buSzPts val="1500"/>
              <a:buFont typeface="Proxima Nova"/>
              <a:buChar char="○"/>
            </a:pPr>
            <a:r>
              <a:rPr lang="en-IN" sz="1500">
                <a:solidFill>
                  <a:srgbClr val="1D2021"/>
                </a:solidFill>
                <a:latin typeface="Proxima Nova"/>
                <a:ea typeface="Proxima Nova"/>
                <a:cs typeface="Proxima Nova"/>
                <a:sym typeface="Proxima Nova"/>
              </a:rPr>
              <a:t>the name attribute</a:t>
            </a:r>
            <a:endParaRPr sz="1500">
              <a:solidFill>
                <a:srgbClr val="1D2021"/>
              </a:solidFill>
              <a:latin typeface="Proxima Nova"/>
              <a:ea typeface="Proxima Nova"/>
              <a:cs typeface="Proxima Nova"/>
              <a:sym typeface="Proxima Nova"/>
            </a:endParaRPr>
          </a:p>
          <a:p>
            <a:pPr marL="914400" lvl="1" indent="-323850" algn="l" rtl="0">
              <a:spcBef>
                <a:spcPts val="0"/>
              </a:spcBef>
              <a:spcAft>
                <a:spcPts val="0"/>
              </a:spcAft>
              <a:buClr>
                <a:srgbClr val="1D2021"/>
              </a:buClr>
              <a:buSzPts val="1500"/>
              <a:buFont typeface="Proxima Nova"/>
              <a:buChar char="○"/>
            </a:pPr>
            <a:r>
              <a:rPr lang="en-IN" sz="1500">
                <a:solidFill>
                  <a:srgbClr val="1D2021"/>
                </a:solidFill>
                <a:latin typeface="Proxima Nova"/>
                <a:ea typeface="Proxima Nova"/>
                <a:cs typeface="Proxima Nova"/>
                <a:sym typeface="Proxima Nova"/>
              </a:rPr>
              <a:t>the HTML tag name</a:t>
            </a:r>
            <a:endParaRPr sz="1500">
              <a:solidFill>
                <a:srgbClr val="1D2021"/>
              </a:solidFill>
              <a:latin typeface="Proxima Nova"/>
              <a:ea typeface="Proxima Nova"/>
              <a:cs typeface="Proxima Nova"/>
              <a:sym typeface="Proxima Nova"/>
            </a:endParaRPr>
          </a:p>
          <a:p>
            <a:pPr marL="914400" marR="0" lvl="1" indent="-323850" algn="l" rtl="0">
              <a:lnSpc>
                <a:spcPct val="100000"/>
              </a:lnSpc>
              <a:spcBef>
                <a:spcPts val="0"/>
              </a:spcBef>
              <a:spcAft>
                <a:spcPts val="0"/>
              </a:spcAft>
              <a:buClr>
                <a:srgbClr val="1D2021"/>
              </a:buClr>
              <a:buSzPts val="1500"/>
              <a:buFont typeface="Proxima Nova"/>
              <a:buChar char="○"/>
            </a:pPr>
            <a:r>
              <a:rPr lang="en-IN" sz="1500">
                <a:solidFill>
                  <a:srgbClr val="1D2021"/>
                </a:solidFill>
                <a:latin typeface="Proxima Nova"/>
                <a:ea typeface="Proxima Nova"/>
                <a:cs typeface="Proxima Nova"/>
                <a:sym typeface="Proxima Nova"/>
              </a:rPr>
              <a:t>link text</a:t>
            </a:r>
            <a:endParaRPr sz="1500">
              <a:solidFill>
                <a:srgbClr val="1D2021"/>
              </a:solidFill>
              <a:latin typeface="Proxima Nova"/>
              <a:ea typeface="Proxima Nova"/>
              <a:cs typeface="Proxima Nova"/>
              <a:sym typeface="Proxima Nova"/>
            </a:endParaRPr>
          </a:p>
          <a:p>
            <a:pPr marL="914400" marR="0" lvl="1" indent="-323850" algn="l" rtl="0">
              <a:lnSpc>
                <a:spcPct val="100000"/>
              </a:lnSpc>
              <a:spcBef>
                <a:spcPts val="0"/>
              </a:spcBef>
              <a:spcAft>
                <a:spcPts val="0"/>
              </a:spcAft>
              <a:buClr>
                <a:srgbClr val="1D2021"/>
              </a:buClr>
              <a:buSzPts val="1500"/>
              <a:buFont typeface="Proxima Nova"/>
              <a:buChar char="○"/>
            </a:pPr>
            <a:r>
              <a:rPr lang="en-IN" sz="1500">
                <a:solidFill>
                  <a:srgbClr val="1D2021"/>
                </a:solidFill>
                <a:latin typeface="Proxima Nova"/>
                <a:ea typeface="Proxima Nova"/>
                <a:cs typeface="Proxima Nova"/>
                <a:sym typeface="Proxima Nova"/>
              </a:rPr>
              <a:t>a partial link text</a:t>
            </a:r>
            <a:endParaRPr sz="1500">
              <a:solidFill>
                <a:srgbClr val="1D2021"/>
              </a:solidFill>
              <a:latin typeface="Proxima Nova"/>
              <a:ea typeface="Proxima Nova"/>
              <a:cs typeface="Proxima Nova"/>
              <a:sym typeface="Proxima Nova"/>
            </a:endParaRPr>
          </a:p>
          <a:p>
            <a:pPr marL="914400" lvl="1" indent="-323850" algn="l" rtl="0">
              <a:spcBef>
                <a:spcPts val="0"/>
              </a:spcBef>
              <a:spcAft>
                <a:spcPts val="0"/>
              </a:spcAft>
              <a:buClr>
                <a:srgbClr val="1D2021"/>
              </a:buClr>
              <a:buSzPts val="1500"/>
              <a:buFont typeface="Proxima Nova"/>
              <a:buChar char="○"/>
            </a:pPr>
            <a:r>
              <a:rPr lang="en-IN" sz="1500">
                <a:solidFill>
                  <a:srgbClr val="1D2021"/>
                </a:solidFill>
                <a:latin typeface="Proxima Nova"/>
                <a:ea typeface="Proxima Nova"/>
                <a:cs typeface="Proxima Nova"/>
                <a:sym typeface="Proxima Nova"/>
              </a:rPr>
              <a:t>the DOM structure or XPath</a:t>
            </a:r>
            <a:endParaRPr sz="1500">
              <a:solidFill>
                <a:srgbClr val="1D2021"/>
              </a:solidFill>
              <a:latin typeface="Proxima Nova"/>
              <a:ea typeface="Proxima Nova"/>
              <a:cs typeface="Proxima Nova"/>
              <a:sym typeface="Proxima Nova"/>
            </a:endParaRPr>
          </a:p>
        </p:txBody>
      </p:sp>
      <p:sp>
        <p:nvSpPr>
          <p:cNvPr id="1471" name="Google Shape;1471;g8eff5d3922_0_931"/>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24</a:t>
            </a:fld>
            <a:endParaRPr sz="900">
              <a:solidFill>
                <a:srgbClr val="FF0000"/>
              </a:solidFill>
              <a:latin typeface="Proxima Nova"/>
              <a:ea typeface="Proxima Nova"/>
              <a:cs typeface="Proxima Nova"/>
              <a:sym typeface="Proxima Nova"/>
            </a:endParaRPr>
          </a:p>
        </p:txBody>
      </p:sp>
      <p:sp>
        <p:nvSpPr>
          <p:cNvPr id="1472" name="Google Shape;1472;g8eff5d3922_0_931"/>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Locators</a:t>
            </a:r>
            <a:endParaRPr sz="2340" b="0" i="0" u="none" strike="noStrike" cap="none">
              <a:solidFill>
                <a:schemeClr val="lt1"/>
              </a:solidFill>
              <a:latin typeface="Proxima Nova"/>
              <a:ea typeface="Proxima Nova"/>
              <a:cs typeface="Proxima Nova"/>
              <a:sym typeface="Proxima Nova"/>
            </a:endParaRPr>
          </a:p>
        </p:txBody>
      </p:sp>
      <p:sp>
        <p:nvSpPr>
          <p:cNvPr id="1473" name="Google Shape;1473;g8eff5d3922_0_931"/>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chemeClr val="lt1"/>
              </a:buClr>
              <a:buSzPts val="2340"/>
              <a:buFont typeface="Proxima Nova"/>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sp>
        <p:nvSpPr>
          <p:cNvPr id="1478" name="Google Shape;1478;g8e9cba5809_0_143"/>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25</a:t>
            </a:fld>
            <a:endParaRPr sz="900">
              <a:solidFill>
                <a:srgbClr val="FF0000"/>
              </a:solidFill>
              <a:latin typeface="Proxima Nova"/>
              <a:ea typeface="Proxima Nova"/>
              <a:cs typeface="Proxima Nova"/>
              <a:sym typeface="Proxima Nova"/>
            </a:endParaRPr>
          </a:p>
        </p:txBody>
      </p:sp>
      <p:sp>
        <p:nvSpPr>
          <p:cNvPr id="1479" name="Google Shape;1479;g8e9cba5809_0_143"/>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Locators</a:t>
            </a:r>
            <a:endParaRPr sz="2340" b="0" i="0" u="none" strike="noStrike" cap="none">
              <a:solidFill>
                <a:schemeClr val="lt1"/>
              </a:solidFill>
              <a:latin typeface="Proxima Nova"/>
              <a:ea typeface="Proxima Nova"/>
              <a:cs typeface="Proxima Nova"/>
              <a:sym typeface="Proxima Nova"/>
            </a:endParaRPr>
          </a:p>
        </p:txBody>
      </p:sp>
      <p:sp>
        <p:nvSpPr>
          <p:cNvPr id="1480" name="Google Shape;1480;g8e9cba5809_0_143"/>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1" name="Google Shape;1481;g8e9cba5809_0_143"/>
          <p:cNvSpPr/>
          <p:nvPr/>
        </p:nvSpPr>
        <p:spPr>
          <a:xfrm>
            <a:off x="883200" y="1319750"/>
            <a:ext cx="7377600" cy="18699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div</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class</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"details"</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label</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for</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"login-email"</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Email ID</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label</a:t>
            </a:r>
            <a:r>
              <a:rPr lang="en-IN" sz="1050">
                <a:solidFill>
                  <a:srgbClr val="808080"/>
                </a:solidFill>
                <a:latin typeface="Consolas"/>
                <a:ea typeface="Consolas"/>
                <a:cs typeface="Consolas"/>
                <a:sym typeface="Consolas"/>
              </a:rPr>
              <a:t>&gt;</a:t>
            </a:r>
            <a:endParaRPr sz="1050">
              <a:solidFill>
                <a:srgbClr val="808080"/>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input</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name</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"login-email"</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id</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"login-email"</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type</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"email"</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required</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div</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class</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"extra-container"</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id</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"inner-container"</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style</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"display:none"</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p</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class</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"note"</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Please read all the details carefully</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p</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Clr>
                <a:schemeClr val="dk1"/>
              </a:buClr>
              <a:buSzPts val="1100"/>
              <a:buFont typeface="Arial"/>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div</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div</a:t>
            </a:r>
            <a:r>
              <a:rPr lang="en-IN" sz="1050">
                <a:solidFill>
                  <a:srgbClr val="808080"/>
                </a:solidFill>
                <a:latin typeface="Consolas"/>
                <a:ea typeface="Consolas"/>
                <a:cs typeface="Consolas"/>
                <a:sym typeface="Consolas"/>
              </a:rPr>
              <a:t>&gt;</a:t>
            </a:r>
            <a:endParaRPr/>
          </a:p>
        </p:txBody>
      </p:sp>
      <p:sp>
        <p:nvSpPr>
          <p:cNvPr id="1482" name="Google Shape;1482;g8e9cba5809_0_143"/>
          <p:cNvSpPr/>
          <p:nvPr/>
        </p:nvSpPr>
        <p:spPr>
          <a:xfrm>
            <a:off x="2623650" y="3730875"/>
            <a:ext cx="3896700" cy="4029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a:t>driver.findElement(By.id("login-email"));</a:t>
            </a:r>
            <a:endParaRPr/>
          </a:p>
        </p:txBody>
      </p:sp>
      <p:sp>
        <p:nvSpPr>
          <p:cNvPr id="1483" name="Google Shape;1483;g8e9cba5809_0_143"/>
          <p:cNvSpPr txBox="1"/>
          <p:nvPr/>
        </p:nvSpPr>
        <p:spPr>
          <a:xfrm>
            <a:off x="386000" y="634700"/>
            <a:ext cx="2712000" cy="34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800" b="1">
                <a:solidFill>
                  <a:srgbClr val="FFFFFF"/>
                </a:solidFill>
              </a:rPr>
              <a:t>ID</a:t>
            </a:r>
            <a:r>
              <a:rPr lang="en-IN" sz="1800">
                <a:solidFill>
                  <a:srgbClr val="FFFFFF"/>
                </a:solidFill>
              </a:rPr>
              <a:t> Locators</a:t>
            </a:r>
            <a:endParaRPr sz="18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g8eff5d3922_0_950"/>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26</a:t>
            </a:fld>
            <a:endParaRPr sz="900">
              <a:solidFill>
                <a:srgbClr val="FF0000"/>
              </a:solidFill>
              <a:latin typeface="Proxima Nova"/>
              <a:ea typeface="Proxima Nova"/>
              <a:cs typeface="Proxima Nova"/>
              <a:sym typeface="Proxima Nova"/>
            </a:endParaRPr>
          </a:p>
        </p:txBody>
      </p:sp>
      <p:sp>
        <p:nvSpPr>
          <p:cNvPr id="1489" name="Google Shape;1489;g8eff5d3922_0_950"/>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Locators</a:t>
            </a:r>
            <a:endParaRPr sz="2340" b="0" i="0" u="none" strike="noStrike" cap="none">
              <a:solidFill>
                <a:schemeClr val="lt1"/>
              </a:solidFill>
              <a:latin typeface="Proxima Nova"/>
              <a:ea typeface="Proxima Nova"/>
              <a:cs typeface="Proxima Nova"/>
              <a:sym typeface="Proxima Nova"/>
            </a:endParaRPr>
          </a:p>
        </p:txBody>
      </p:sp>
      <p:sp>
        <p:nvSpPr>
          <p:cNvPr id="1490" name="Google Shape;1490;g8eff5d3922_0_950"/>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91" name="Google Shape;1491;g8eff5d3922_0_950"/>
          <p:cNvSpPr/>
          <p:nvPr/>
        </p:nvSpPr>
        <p:spPr>
          <a:xfrm>
            <a:off x="883200" y="1319750"/>
            <a:ext cx="7377600" cy="18699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div</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class</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"details"</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label</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for</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"login-email"</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Email ID</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label</a:t>
            </a:r>
            <a:r>
              <a:rPr lang="en-IN" sz="1050">
                <a:solidFill>
                  <a:srgbClr val="808080"/>
                </a:solidFill>
                <a:latin typeface="Consolas"/>
                <a:ea typeface="Consolas"/>
                <a:cs typeface="Consolas"/>
                <a:sym typeface="Consolas"/>
              </a:rPr>
              <a:t>&gt;</a:t>
            </a:r>
            <a:endParaRPr sz="10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input</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name</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"login-email"</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id</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"login-email"</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type</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"email"</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required</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div</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class</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"extra-container"</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id</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"inner-container"</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style</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"display:none"</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p</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class</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"note"</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Please read all the details carefully</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p</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div</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div</a:t>
            </a:r>
            <a:r>
              <a:rPr lang="en-IN" sz="1050">
                <a:solidFill>
                  <a:srgbClr val="808080"/>
                </a:solidFill>
                <a:latin typeface="Consolas"/>
                <a:ea typeface="Consolas"/>
                <a:cs typeface="Consolas"/>
                <a:sym typeface="Consolas"/>
              </a:rPr>
              <a:t>&gt;</a:t>
            </a:r>
            <a:endParaRPr/>
          </a:p>
        </p:txBody>
      </p:sp>
      <p:sp>
        <p:nvSpPr>
          <p:cNvPr id="1492" name="Google Shape;1492;g8eff5d3922_0_950"/>
          <p:cNvSpPr/>
          <p:nvPr/>
        </p:nvSpPr>
        <p:spPr>
          <a:xfrm>
            <a:off x="2402850" y="3730875"/>
            <a:ext cx="4338300" cy="4029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a:t>driver.findElement(By.className("extra-container");</a:t>
            </a:r>
            <a:endParaRPr/>
          </a:p>
        </p:txBody>
      </p:sp>
      <p:sp>
        <p:nvSpPr>
          <p:cNvPr id="1493" name="Google Shape;1493;g8eff5d3922_0_950"/>
          <p:cNvSpPr txBox="1"/>
          <p:nvPr/>
        </p:nvSpPr>
        <p:spPr>
          <a:xfrm>
            <a:off x="386000" y="634700"/>
            <a:ext cx="2712000" cy="34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800" b="1">
                <a:solidFill>
                  <a:srgbClr val="FFFFFF"/>
                </a:solidFill>
              </a:rPr>
              <a:t>Class</a:t>
            </a:r>
            <a:r>
              <a:rPr lang="en-IN" sz="1800">
                <a:solidFill>
                  <a:srgbClr val="FFFFFF"/>
                </a:solidFill>
              </a:rPr>
              <a:t> Locators</a:t>
            </a:r>
            <a:endParaRPr sz="18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g8eff5d3922_0_923"/>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27</a:t>
            </a:fld>
            <a:endParaRPr sz="900">
              <a:solidFill>
                <a:srgbClr val="FF0000"/>
              </a:solidFill>
              <a:latin typeface="Proxima Nova"/>
              <a:ea typeface="Proxima Nova"/>
              <a:cs typeface="Proxima Nova"/>
              <a:sym typeface="Proxima Nova"/>
            </a:endParaRPr>
          </a:p>
        </p:txBody>
      </p:sp>
      <p:sp>
        <p:nvSpPr>
          <p:cNvPr id="1499" name="Google Shape;1499;g8eff5d3922_0_923"/>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Locators</a:t>
            </a:r>
            <a:endParaRPr sz="2340" b="0" i="0" u="none" strike="noStrike" cap="none">
              <a:solidFill>
                <a:schemeClr val="lt1"/>
              </a:solidFill>
              <a:latin typeface="Proxima Nova"/>
              <a:ea typeface="Proxima Nova"/>
              <a:cs typeface="Proxima Nova"/>
              <a:sym typeface="Proxima Nova"/>
            </a:endParaRPr>
          </a:p>
        </p:txBody>
      </p:sp>
      <p:sp>
        <p:nvSpPr>
          <p:cNvPr id="1500" name="Google Shape;1500;g8eff5d3922_0_923"/>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01" name="Google Shape;1501;g8eff5d3922_0_923"/>
          <p:cNvSpPr/>
          <p:nvPr/>
        </p:nvSpPr>
        <p:spPr>
          <a:xfrm>
            <a:off x="883200" y="1319750"/>
            <a:ext cx="7377600" cy="18699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div</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class</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"details"</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label</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for</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"login-email"</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Email ID</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label</a:t>
            </a:r>
            <a:r>
              <a:rPr lang="en-IN" sz="1050">
                <a:solidFill>
                  <a:srgbClr val="808080"/>
                </a:solidFill>
                <a:latin typeface="Consolas"/>
                <a:ea typeface="Consolas"/>
                <a:cs typeface="Consolas"/>
                <a:sym typeface="Consolas"/>
              </a:rPr>
              <a:t>&gt;</a:t>
            </a:r>
            <a:endParaRPr sz="10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input</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name</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"login-email"</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id</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"login-email"</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type</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"email"</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required</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div</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class</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"extra-container"</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id</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"inner-container"</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style</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"display:none"</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p</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class</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"note"</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Please read all the details carefully</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p</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div</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div</a:t>
            </a:r>
            <a:r>
              <a:rPr lang="en-IN" sz="1050">
                <a:solidFill>
                  <a:srgbClr val="808080"/>
                </a:solidFill>
                <a:latin typeface="Consolas"/>
                <a:ea typeface="Consolas"/>
                <a:cs typeface="Consolas"/>
                <a:sym typeface="Consolas"/>
              </a:rPr>
              <a:t>&gt;</a:t>
            </a:r>
            <a:endParaRPr/>
          </a:p>
        </p:txBody>
      </p:sp>
      <p:sp>
        <p:nvSpPr>
          <p:cNvPr id="1502" name="Google Shape;1502;g8eff5d3922_0_923"/>
          <p:cNvSpPr/>
          <p:nvPr/>
        </p:nvSpPr>
        <p:spPr>
          <a:xfrm>
            <a:off x="2623650" y="3730875"/>
            <a:ext cx="3896700" cy="4029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a:t>driver.findElement(By.name("login-email"));</a:t>
            </a:r>
            <a:endParaRPr/>
          </a:p>
        </p:txBody>
      </p:sp>
      <p:sp>
        <p:nvSpPr>
          <p:cNvPr id="1503" name="Google Shape;1503;g8eff5d3922_0_923"/>
          <p:cNvSpPr txBox="1"/>
          <p:nvPr/>
        </p:nvSpPr>
        <p:spPr>
          <a:xfrm>
            <a:off x="386000" y="634700"/>
            <a:ext cx="2712000" cy="34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800" b="1">
                <a:solidFill>
                  <a:srgbClr val="FFFFFF"/>
                </a:solidFill>
              </a:rPr>
              <a:t>Name</a:t>
            </a:r>
            <a:r>
              <a:rPr lang="en-IN" sz="1800">
                <a:solidFill>
                  <a:srgbClr val="FFFFFF"/>
                </a:solidFill>
              </a:rPr>
              <a:t> Locators</a:t>
            </a:r>
            <a:endParaRPr sz="18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g8eff5d3922_0_958"/>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28</a:t>
            </a:fld>
            <a:endParaRPr sz="900">
              <a:solidFill>
                <a:srgbClr val="FF0000"/>
              </a:solidFill>
              <a:latin typeface="Proxima Nova"/>
              <a:ea typeface="Proxima Nova"/>
              <a:cs typeface="Proxima Nova"/>
              <a:sym typeface="Proxima Nova"/>
            </a:endParaRPr>
          </a:p>
        </p:txBody>
      </p:sp>
      <p:sp>
        <p:nvSpPr>
          <p:cNvPr id="1509" name="Google Shape;1509;g8eff5d3922_0_958"/>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10" name="Google Shape;1510;g8eff5d3922_0_958"/>
          <p:cNvSpPr/>
          <p:nvPr/>
        </p:nvSpPr>
        <p:spPr>
          <a:xfrm>
            <a:off x="883200" y="1319750"/>
            <a:ext cx="7377600" cy="18699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div</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class</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"details"</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label</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for</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"login-email"</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Email ID</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label</a:t>
            </a:r>
            <a:r>
              <a:rPr lang="en-IN" sz="1050">
                <a:solidFill>
                  <a:srgbClr val="808080"/>
                </a:solidFill>
                <a:latin typeface="Consolas"/>
                <a:ea typeface="Consolas"/>
                <a:cs typeface="Consolas"/>
                <a:sym typeface="Consolas"/>
              </a:rPr>
              <a:t>&gt;</a:t>
            </a:r>
            <a:endParaRPr sz="10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input</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name</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"login-email"</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id</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"login-email"</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type</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"email"</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required</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div</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class</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"extra-container"</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id</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"inner-container"</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style</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"display:none"</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p</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class</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"note"</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Please read all the details carefully</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p</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div</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div</a:t>
            </a:r>
            <a:r>
              <a:rPr lang="en-IN" sz="1050">
                <a:solidFill>
                  <a:srgbClr val="808080"/>
                </a:solidFill>
                <a:latin typeface="Consolas"/>
                <a:ea typeface="Consolas"/>
                <a:cs typeface="Consolas"/>
                <a:sym typeface="Consolas"/>
              </a:rPr>
              <a:t>&gt;</a:t>
            </a:r>
            <a:endParaRPr/>
          </a:p>
        </p:txBody>
      </p:sp>
      <p:sp>
        <p:nvSpPr>
          <p:cNvPr id="1511" name="Google Shape;1511;g8eff5d3922_0_958"/>
          <p:cNvSpPr/>
          <p:nvPr/>
        </p:nvSpPr>
        <p:spPr>
          <a:xfrm>
            <a:off x="2623650" y="3730875"/>
            <a:ext cx="3896700" cy="4029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a:t>driver.findElements(By.tagName(p));</a:t>
            </a:r>
            <a:endParaRPr/>
          </a:p>
        </p:txBody>
      </p:sp>
      <p:sp>
        <p:nvSpPr>
          <p:cNvPr id="1512" name="Google Shape;1512;g8eff5d3922_0_958"/>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Locators</a:t>
            </a:r>
            <a:endParaRPr sz="2340" b="0" i="0" u="none" strike="noStrike" cap="none">
              <a:solidFill>
                <a:schemeClr val="lt1"/>
              </a:solidFill>
              <a:latin typeface="Proxima Nova"/>
              <a:ea typeface="Proxima Nova"/>
              <a:cs typeface="Proxima Nova"/>
              <a:sym typeface="Proxima Nova"/>
            </a:endParaRPr>
          </a:p>
        </p:txBody>
      </p:sp>
      <p:sp>
        <p:nvSpPr>
          <p:cNvPr id="1513" name="Google Shape;1513;g8eff5d3922_0_958"/>
          <p:cNvSpPr txBox="1"/>
          <p:nvPr/>
        </p:nvSpPr>
        <p:spPr>
          <a:xfrm>
            <a:off x="386000" y="634700"/>
            <a:ext cx="2712000" cy="34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800" b="1">
                <a:solidFill>
                  <a:srgbClr val="FFFFFF"/>
                </a:solidFill>
              </a:rPr>
              <a:t>Tag</a:t>
            </a:r>
            <a:r>
              <a:rPr lang="en-IN" sz="1800">
                <a:solidFill>
                  <a:srgbClr val="FFFFFF"/>
                </a:solidFill>
              </a:rPr>
              <a:t> Locators</a:t>
            </a:r>
            <a:endParaRPr sz="18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1517"/>
        <p:cNvGrpSpPr/>
        <p:nvPr/>
      </p:nvGrpSpPr>
      <p:grpSpPr>
        <a:xfrm>
          <a:off x="0" y="0"/>
          <a:ext cx="0" cy="0"/>
          <a:chOff x="0" y="0"/>
          <a:chExt cx="0" cy="0"/>
        </a:xfrm>
      </p:grpSpPr>
      <p:sp>
        <p:nvSpPr>
          <p:cNvPr id="1518" name="Google Shape;1518;g8eff5d3922_0_966"/>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29</a:t>
            </a:fld>
            <a:endParaRPr sz="900">
              <a:solidFill>
                <a:srgbClr val="FF0000"/>
              </a:solidFill>
              <a:latin typeface="Proxima Nova"/>
              <a:ea typeface="Proxima Nova"/>
              <a:cs typeface="Proxima Nova"/>
              <a:sym typeface="Proxima Nova"/>
            </a:endParaRPr>
          </a:p>
        </p:txBody>
      </p:sp>
      <p:sp>
        <p:nvSpPr>
          <p:cNvPr id="1519" name="Google Shape;1519;g8eff5d3922_0_966"/>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Locators</a:t>
            </a:r>
            <a:endParaRPr sz="2340" b="0" i="0" u="none" strike="noStrike" cap="none">
              <a:solidFill>
                <a:schemeClr val="lt1"/>
              </a:solidFill>
              <a:latin typeface="Proxima Nova"/>
              <a:ea typeface="Proxima Nova"/>
              <a:cs typeface="Proxima Nova"/>
              <a:sym typeface="Proxima Nova"/>
            </a:endParaRPr>
          </a:p>
        </p:txBody>
      </p:sp>
      <p:sp>
        <p:nvSpPr>
          <p:cNvPr id="1520" name="Google Shape;1520;g8eff5d3922_0_966"/>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21" name="Google Shape;1521;g8eff5d3922_0_966"/>
          <p:cNvSpPr/>
          <p:nvPr/>
        </p:nvSpPr>
        <p:spPr>
          <a:xfrm>
            <a:off x="488375" y="1319750"/>
            <a:ext cx="7990500" cy="19743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div</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class</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"details"</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label</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for</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"login-email"</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Email ID</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label</a:t>
            </a:r>
            <a:r>
              <a:rPr lang="en-IN" sz="1050">
                <a:solidFill>
                  <a:srgbClr val="808080"/>
                </a:solidFill>
                <a:latin typeface="Consolas"/>
                <a:ea typeface="Consolas"/>
                <a:cs typeface="Consolas"/>
                <a:sym typeface="Consolas"/>
              </a:rPr>
              <a:t>&gt;</a:t>
            </a:r>
            <a:endParaRPr sz="10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input</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name</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"login-email"</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id</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"login-email"</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type</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"email"</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required</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div</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class</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"extra-container"</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id</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"inner-container"</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style</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"display:none"</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p</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class</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"note"</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Please read all the details carefully</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p</a:t>
            </a:r>
            <a:r>
              <a:rPr lang="en-IN" sz="1050">
                <a:solidFill>
                  <a:srgbClr val="808080"/>
                </a:solidFill>
                <a:latin typeface="Consolas"/>
                <a:ea typeface="Consolas"/>
                <a:cs typeface="Consolas"/>
                <a:sym typeface="Consolas"/>
              </a:rPr>
              <a:t>&gt;</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a</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href</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"https://cdn.pixabay.com/photo/2016/10/10/13/42/agree-1728448_960_720.jpg"</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target</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"_self"</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Terms and Conditions</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a</a:t>
            </a:r>
            <a:r>
              <a:rPr lang="en-IN" sz="1050">
                <a:solidFill>
                  <a:srgbClr val="808080"/>
                </a:solidFill>
                <a:latin typeface="Consolas"/>
                <a:ea typeface="Consolas"/>
                <a:cs typeface="Consolas"/>
                <a:sym typeface="Consolas"/>
              </a:rPr>
              <a:t>&gt;</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div</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div</a:t>
            </a:r>
            <a:r>
              <a:rPr lang="en-IN" sz="1050">
                <a:solidFill>
                  <a:srgbClr val="808080"/>
                </a:solidFill>
                <a:latin typeface="Consolas"/>
                <a:ea typeface="Consolas"/>
                <a:cs typeface="Consolas"/>
                <a:sym typeface="Consolas"/>
              </a:rPr>
              <a:t>&gt;</a:t>
            </a:r>
            <a:endParaRPr/>
          </a:p>
        </p:txBody>
      </p:sp>
      <p:sp>
        <p:nvSpPr>
          <p:cNvPr id="1522" name="Google Shape;1522;g8eff5d3922_0_966"/>
          <p:cNvSpPr/>
          <p:nvPr/>
        </p:nvSpPr>
        <p:spPr>
          <a:xfrm>
            <a:off x="1965750" y="3829213"/>
            <a:ext cx="5212500" cy="4029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a:t>driver.findElement(By.</a:t>
            </a:r>
            <a:r>
              <a:rPr lang="en-IN">
                <a:solidFill>
                  <a:schemeClr val="dk1"/>
                </a:solidFill>
              </a:rPr>
              <a:t>linkText</a:t>
            </a:r>
            <a:r>
              <a:rPr lang="en-IN"/>
              <a:t>("Terms and Conditions"));</a:t>
            </a:r>
            <a:endParaRPr/>
          </a:p>
        </p:txBody>
      </p:sp>
      <p:sp>
        <p:nvSpPr>
          <p:cNvPr id="1523" name="Google Shape;1523;g8eff5d3922_0_966"/>
          <p:cNvSpPr txBox="1"/>
          <p:nvPr/>
        </p:nvSpPr>
        <p:spPr>
          <a:xfrm>
            <a:off x="386000" y="634700"/>
            <a:ext cx="2712000" cy="34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800" b="1">
                <a:solidFill>
                  <a:srgbClr val="FFFFFF"/>
                </a:solidFill>
              </a:rPr>
              <a:t>Link Text</a:t>
            </a:r>
            <a:r>
              <a:rPr lang="en-IN" sz="1800">
                <a:solidFill>
                  <a:srgbClr val="FFFFFF"/>
                </a:solidFill>
              </a:rPr>
              <a:t> Locators</a:t>
            </a:r>
            <a:endParaRPr sz="18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g8eff5d3922_0_0"/>
          <p:cNvSpPr txBox="1"/>
          <p:nvPr/>
        </p:nvSpPr>
        <p:spPr>
          <a:xfrm>
            <a:off x="638175" y="1388125"/>
            <a:ext cx="6660600" cy="29994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You were introduced to the concept of software testing.</a:t>
            </a:r>
            <a:endParaRPr sz="1800">
              <a:solidFill>
                <a:schemeClr val="lt1"/>
              </a:solidFill>
              <a:latin typeface="Calibri"/>
              <a:ea typeface="Calibri"/>
              <a:cs typeface="Calibri"/>
              <a:sym typeface="Calibri"/>
            </a:endParaRPr>
          </a:p>
          <a:p>
            <a:pPr marL="457200" marR="0" lvl="0" indent="0" algn="l" rtl="0">
              <a:lnSpc>
                <a:spcPct val="100000"/>
              </a:lnSpc>
              <a:spcBef>
                <a:spcPts val="0"/>
              </a:spcBef>
              <a:spcAft>
                <a:spcPts val="0"/>
              </a:spcAft>
              <a:buNone/>
            </a:pPr>
            <a:endParaRPr sz="1800">
              <a:solidFill>
                <a:schemeClr val="lt1"/>
              </a:solidFill>
              <a:latin typeface="Calibri"/>
              <a:ea typeface="Calibri"/>
              <a:cs typeface="Calibri"/>
              <a:sym typeface="Calibri"/>
            </a:endParaRPr>
          </a:p>
          <a:p>
            <a:pPr marL="457200" marR="0" lvl="0" indent="-342900" algn="l" rtl="0">
              <a:lnSpc>
                <a:spcPct val="100000"/>
              </a:lnSpc>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We discussed different testing methodologies.</a:t>
            </a:r>
            <a:endParaRPr sz="1800">
              <a:solidFill>
                <a:schemeClr val="lt1"/>
              </a:solidFill>
              <a:latin typeface="Calibri"/>
              <a:ea typeface="Calibri"/>
              <a:cs typeface="Calibri"/>
              <a:sym typeface="Calibri"/>
            </a:endParaRPr>
          </a:p>
          <a:p>
            <a:pPr marL="457200" marR="0" lvl="0" indent="0" algn="l" rtl="0">
              <a:lnSpc>
                <a:spcPct val="100000"/>
              </a:lnSpc>
              <a:spcBef>
                <a:spcPts val="0"/>
              </a:spcBef>
              <a:spcAft>
                <a:spcPts val="0"/>
              </a:spcAft>
              <a:buNone/>
            </a:pPr>
            <a:endParaRPr sz="1800">
              <a:solidFill>
                <a:schemeClr val="lt1"/>
              </a:solidFill>
              <a:latin typeface="Calibri"/>
              <a:ea typeface="Calibri"/>
              <a:cs typeface="Calibri"/>
              <a:sym typeface="Calibri"/>
            </a:endParaRPr>
          </a:p>
          <a:p>
            <a:pPr marL="457200" marR="0" lvl="0" indent="-342900" algn="l" rtl="0">
              <a:lnSpc>
                <a:spcPct val="100000"/>
              </a:lnSpc>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You learnt how to write test plans and test cases.</a:t>
            </a:r>
            <a:endParaRPr sz="1800">
              <a:solidFill>
                <a:schemeClr val="lt1"/>
              </a:solidFill>
              <a:latin typeface="Calibri"/>
              <a:ea typeface="Calibri"/>
              <a:cs typeface="Calibri"/>
              <a:sym typeface="Calibri"/>
            </a:endParaRPr>
          </a:p>
          <a:p>
            <a:pPr marL="457200" marR="0" lvl="0" indent="0" algn="l" rtl="0">
              <a:lnSpc>
                <a:spcPct val="100000"/>
              </a:lnSpc>
              <a:spcBef>
                <a:spcPts val="0"/>
              </a:spcBef>
              <a:spcAft>
                <a:spcPts val="0"/>
              </a:spcAft>
              <a:buNone/>
            </a:pPr>
            <a:endParaRPr sz="1800">
              <a:solidFill>
                <a:schemeClr val="lt1"/>
              </a:solidFill>
              <a:latin typeface="Calibri"/>
              <a:ea typeface="Calibri"/>
              <a:cs typeface="Calibri"/>
              <a:sym typeface="Calibri"/>
            </a:endParaRPr>
          </a:p>
          <a:p>
            <a:pPr marL="457200" marR="0" lvl="0" indent="-342900" algn="l" rtl="0">
              <a:lnSpc>
                <a:spcPct val="100000"/>
              </a:lnSpc>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You also learnt how to make a bug report.</a:t>
            </a:r>
            <a:endParaRPr sz="1800">
              <a:solidFill>
                <a:schemeClr val="lt1"/>
              </a:solidFill>
              <a:latin typeface="Calibri"/>
              <a:ea typeface="Calibri"/>
              <a:cs typeface="Calibri"/>
              <a:sym typeface="Calibri"/>
            </a:endParaRPr>
          </a:p>
        </p:txBody>
      </p:sp>
      <p:sp>
        <p:nvSpPr>
          <p:cNvPr id="1235" name="Google Shape;1235;g8eff5d3922_0_0"/>
          <p:cNvSpPr txBox="1"/>
          <p:nvPr/>
        </p:nvSpPr>
        <p:spPr>
          <a:xfrm>
            <a:off x="638175" y="654900"/>
            <a:ext cx="68883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Calibri"/>
                <a:ea typeface="Calibri"/>
                <a:cs typeface="Calibri"/>
                <a:sym typeface="Calibri"/>
              </a:rPr>
              <a:t>In the </a:t>
            </a:r>
            <a:r>
              <a:rPr lang="en-IN" sz="2800">
                <a:solidFill>
                  <a:schemeClr val="lt1"/>
                </a:solidFill>
                <a:latin typeface="Calibri"/>
                <a:ea typeface="Calibri"/>
                <a:cs typeface="Calibri"/>
                <a:sym typeface="Calibri"/>
              </a:rPr>
              <a:t>previous</a:t>
            </a:r>
            <a:r>
              <a:rPr lang="en-IN" sz="2800" b="0" i="0" u="none" strike="noStrike" cap="none">
                <a:solidFill>
                  <a:schemeClr val="lt1"/>
                </a:solidFill>
                <a:latin typeface="Calibri"/>
                <a:ea typeface="Calibri"/>
                <a:cs typeface="Calibri"/>
                <a:sym typeface="Calibri"/>
              </a:rPr>
              <a:t> </a:t>
            </a:r>
            <a:r>
              <a:rPr lang="en-IN" sz="2800">
                <a:solidFill>
                  <a:schemeClr val="lt1"/>
                </a:solidFill>
                <a:latin typeface="Calibri"/>
                <a:ea typeface="Calibri"/>
                <a:cs typeface="Calibri"/>
                <a:sym typeface="Calibri"/>
              </a:rPr>
              <a:t>c</a:t>
            </a:r>
            <a:r>
              <a:rPr lang="en-IN" sz="2800" b="0" i="0" u="none" strike="noStrike" cap="none">
                <a:solidFill>
                  <a:schemeClr val="lt1"/>
                </a:solidFill>
                <a:latin typeface="Calibri"/>
                <a:ea typeface="Calibri"/>
                <a:cs typeface="Calibri"/>
                <a:sym typeface="Calibri"/>
              </a:rPr>
              <a:t>lass…</a:t>
            </a:r>
            <a:endParaRPr sz="2800" b="0" i="0" u="none" strike="noStrike" cap="none">
              <a:solidFill>
                <a:schemeClr val="lt1"/>
              </a:solidFill>
              <a:latin typeface="Calibri"/>
              <a:ea typeface="Calibri"/>
              <a:cs typeface="Calibri"/>
              <a:sym typeface="Calibri"/>
            </a:endParaRPr>
          </a:p>
        </p:txBody>
      </p:sp>
      <p:sp>
        <p:nvSpPr>
          <p:cNvPr id="1236" name="Google Shape;1236;g8eff5d3922_0_0"/>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3</a:t>
            </a:fld>
            <a:endParaRPr sz="900">
              <a:latin typeface="Proxima Nova"/>
              <a:ea typeface="Proxima Nova"/>
              <a:cs typeface="Proxima Nova"/>
              <a:sym typeface="Proxima Nova"/>
            </a:endParaRPr>
          </a:p>
        </p:txBody>
      </p:sp>
      <p:sp>
        <p:nvSpPr>
          <p:cNvPr id="1237" name="Google Shape;1237;g8eff5d3922_0_0"/>
          <p:cNvSpPr txBox="1">
            <a:spLocks noGrp="1"/>
          </p:cNvSpPr>
          <p:nvPr>
            <p:ph type="ftr" idx="11"/>
          </p:nvPr>
        </p:nvSpPr>
        <p:spPr>
          <a:xfrm>
            <a:off x="2565550" y="4767275"/>
            <a:ext cx="4090200" cy="27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000"/>
              <a:buFont typeface="Proxima Nova"/>
              <a:buNone/>
            </a:pPr>
            <a:r>
              <a:rPr lang="en-IN">
                <a:solidFill>
                  <a:srgbClr val="FFFFFF"/>
                </a:solidFill>
              </a:rPr>
              <a:t>TechM Full-Stack Software Development </a:t>
            </a:r>
            <a:endParaRPr>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527"/>
        <p:cNvGrpSpPr/>
        <p:nvPr/>
      </p:nvGrpSpPr>
      <p:grpSpPr>
        <a:xfrm>
          <a:off x="0" y="0"/>
          <a:ext cx="0" cy="0"/>
          <a:chOff x="0" y="0"/>
          <a:chExt cx="0" cy="0"/>
        </a:xfrm>
      </p:grpSpPr>
      <p:sp>
        <p:nvSpPr>
          <p:cNvPr id="1528" name="Google Shape;1528;g8eff5d3922_0_982"/>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30</a:t>
            </a:fld>
            <a:endParaRPr sz="900">
              <a:solidFill>
                <a:srgbClr val="FF0000"/>
              </a:solidFill>
              <a:latin typeface="Proxima Nova"/>
              <a:ea typeface="Proxima Nova"/>
              <a:cs typeface="Proxima Nova"/>
              <a:sym typeface="Proxima Nova"/>
            </a:endParaRPr>
          </a:p>
        </p:txBody>
      </p:sp>
      <p:sp>
        <p:nvSpPr>
          <p:cNvPr id="1529" name="Google Shape;1529;g8eff5d3922_0_982"/>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Locators</a:t>
            </a:r>
            <a:endParaRPr sz="2340" b="0" i="0" u="none" strike="noStrike" cap="none">
              <a:solidFill>
                <a:schemeClr val="lt1"/>
              </a:solidFill>
              <a:latin typeface="Proxima Nova"/>
              <a:ea typeface="Proxima Nova"/>
              <a:cs typeface="Proxima Nova"/>
              <a:sym typeface="Proxima Nova"/>
            </a:endParaRPr>
          </a:p>
        </p:txBody>
      </p:sp>
      <p:sp>
        <p:nvSpPr>
          <p:cNvPr id="1530" name="Google Shape;1530;g8eff5d3922_0_982"/>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1" name="Google Shape;1531;g8eff5d3922_0_982"/>
          <p:cNvSpPr/>
          <p:nvPr/>
        </p:nvSpPr>
        <p:spPr>
          <a:xfrm>
            <a:off x="883200" y="1319750"/>
            <a:ext cx="7377600" cy="20703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div</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class</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"details"</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label</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for</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"login-email"</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Email ID</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label</a:t>
            </a:r>
            <a:r>
              <a:rPr lang="en-IN" sz="1050">
                <a:solidFill>
                  <a:srgbClr val="808080"/>
                </a:solidFill>
                <a:latin typeface="Consolas"/>
                <a:ea typeface="Consolas"/>
                <a:cs typeface="Consolas"/>
                <a:sym typeface="Consolas"/>
              </a:rPr>
              <a:t>&gt;</a:t>
            </a:r>
            <a:endParaRPr sz="10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input</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name</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"login-email"</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id</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"login-email"</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type</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"email"</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required</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div</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class</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"extra-container"</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id</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"inner-container"</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style</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"display:none"</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p</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class</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"note"</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Please read all the details carefully</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p</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a</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href</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"https://cdn.pixabay.com/photo/2016/10/10/13/42/agree-1728448_960_720.jpg"</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target</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"_self"</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Terms and Conditions</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a</a:t>
            </a:r>
            <a:r>
              <a:rPr lang="en-IN" sz="1050">
                <a:solidFill>
                  <a:srgbClr val="808080"/>
                </a:solidFill>
                <a:latin typeface="Consolas"/>
                <a:ea typeface="Consolas"/>
                <a:cs typeface="Consolas"/>
                <a:sym typeface="Consolas"/>
              </a:rPr>
              <a:t>&gt;</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div</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div</a:t>
            </a:r>
            <a:r>
              <a:rPr lang="en-IN" sz="1050">
                <a:solidFill>
                  <a:srgbClr val="808080"/>
                </a:solidFill>
                <a:latin typeface="Consolas"/>
                <a:ea typeface="Consolas"/>
                <a:cs typeface="Consolas"/>
                <a:sym typeface="Consolas"/>
              </a:rPr>
              <a:t>&gt;</a:t>
            </a:r>
            <a:endParaRPr/>
          </a:p>
        </p:txBody>
      </p:sp>
      <p:sp>
        <p:nvSpPr>
          <p:cNvPr id="1532" name="Google Shape;1532;g8eff5d3922_0_982"/>
          <p:cNvSpPr/>
          <p:nvPr/>
        </p:nvSpPr>
        <p:spPr>
          <a:xfrm>
            <a:off x="2431475" y="3730875"/>
            <a:ext cx="4395600" cy="4029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a:t>driver.findElement(By.</a:t>
            </a:r>
            <a:r>
              <a:rPr lang="en-IN">
                <a:solidFill>
                  <a:schemeClr val="dk1"/>
                </a:solidFill>
              </a:rPr>
              <a:t>PartialLinkText</a:t>
            </a:r>
            <a:r>
              <a:rPr lang="en-IN"/>
              <a:t>("Terms"));</a:t>
            </a:r>
            <a:endParaRPr/>
          </a:p>
        </p:txBody>
      </p:sp>
      <p:sp>
        <p:nvSpPr>
          <p:cNvPr id="1533" name="Google Shape;1533;g8eff5d3922_0_982"/>
          <p:cNvSpPr txBox="1"/>
          <p:nvPr/>
        </p:nvSpPr>
        <p:spPr>
          <a:xfrm>
            <a:off x="386000" y="634700"/>
            <a:ext cx="3240300" cy="34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800">
                <a:solidFill>
                  <a:srgbClr val="FFFFFF"/>
                </a:solidFill>
              </a:rPr>
              <a:t>Partial Link Text Locators</a:t>
            </a:r>
            <a:endParaRPr sz="18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8" name="Google Shape;1538;g8e9cba5809_0_180"/>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31</a:t>
            </a:fld>
            <a:endParaRPr sz="900">
              <a:solidFill>
                <a:srgbClr val="FF0000"/>
              </a:solidFill>
              <a:latin typeface="Proxima Nova"/>
              <a:ea typeface="Proxima Nova"/>
              <a:cs typeface="Proxima Nova"/>
              <a:sym typeface="Proxima Nova"/>
            </a:endParaRPr>
          </a:p>
        </p:txBody>
      </p:sp>
      <p:sp>
        <p:nvSpPr>
          <p:cNvPr id="1539" name="Google Shape;1539;g8e9cba5809_0_180"/>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Locators</a:t>
            </a:r>
            <a:endParaRPr sz="2340" b="0" i="0" u="none" strike="noStrike" cap="none">
              <a:solidFill>
                <a:schemeClr val="lt1"/>
              </a:solidFill>
              <a:latin typeface="Proxima Nova"/>
              <a:ea typeface="Proxima Nova"/>
              <a:cs typeface="Proxima Nova"/>
              <a:sym typeface="Proxima Nova"/>
            </a:endParaRPr>
          </a:p>
        </p:txBody>
      </p:sp>
      <p:sp>
        <p:nvSpPr>
          <p:cNvPr id="1540" name="Google Shape;1540;g8e9cba5809_0_180"/>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41" name="Google Shape;1541;g8e9cba5809_0_180"/>
          <p:cNvSpPr txBox="1"/>
          <p:nvPr/>
        </p:nvSpPr>
        <p:spPr>
          <a:xfrm>
            <a:off x="386000" y="634700"/>
            <a:ext cx="3240300" cy="34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800">
                <a:solidFill>
                  <a:srgbClr val="FFFFFF"/>
                </a:solidFill>
              </a:rPr>
              <a:t>XPath Locators</a:t>
            </a:r>
            <a:endParaRPr sz="1800">
              <a:solidFill>
                <a:srgbClr val="FFFFFF"/>
              </a:solidFill>
            </a:endParaRPr>
          </a:p>
        </p:txBody>
      </p:sp>
      <p:pic>
        <p:nvPicPr>
          <p:cNvPr id="1542" name="Google Shape;1542;g8e9cba5809_0_180"/>
          <p:cNvPicPr preferRelativeResize="0"/>
          <p:nvPr/>
        </p:nvPicPr>
        <p:blipFill>
          <a:blip r:embed="rId3">
            <a:alphaModFix/>
          </a:blip>
          <a:stretch>
            <a:fillRect/>
          </a:stretch>
        </p:blipFill>
        <p:spPr>
          <a:xfrm>
            <a:off x="1402763" y="1286301"/>
            <a:ext cx="6338469" cy="348096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sp>
        <p:nvSpPr>
          <p:cNvPr id="1547" name="Google Shape;1547;g8eff5d3922_0_942"/>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32</a:t>
            </a:fld>
            <a:endParaRPr sz="900">
              <a:solidFill>
                <a:srgbClr val="FF0000"/>
              </a:solidFill>
              <a:latin typeface="Proxima Nova"/>
              <a:ea typeface="Proxima Nova"/>
              <a:cs typeface="Proxima Nova"/>
              <a:sym typeface="Proxima Nova"/>
            </a:endParaRPr>
          </a:p>
        </p:txBody>
      </p:sp>
      <p:sp>
        <p:nvSpPr>
          <p:cNvPr id="1548" name="Google Shape;1548;g8eff5d3922_0_942"/>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Locators</a:t>
            </a:r>
            <a:endParaRPr sz="2340" b="0" i="0" u="none" strike="noStrike" cap="none">
              <a:solidFill>
                <a:schemeClr val="lt1"/>
              </a:solidFill>
              <a:latin typeface="Proxima Nova"/>
              <a:ea typeface="Proxima Nova"/>
              <a:cs typeface="Proxima Nova"/>
              <a:sym typeface="Proxima Nova"/>
            </a:endParaRPr>
          </a:p>
        </p:txBody>
      </p:sp>
      <p:sp>
        <p:nvSpPr>
          <p:cNvPr id="1549" name="Google Shape;1549;g8eff5d3922_0_942"/>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     Xpath</a:t>
            </a:r>
            <a:endParaRPr sz="1800" b="0" i="0" u="none" strike="noStrike" cap="none">
              <a:solidFill>
                <a:schemeClr val="lt1"/>
              </a:solidFill>
              <a:latin typeface="Calibri"/>
              <a:ea typeface="Calibri"/>
              <a:cs typeface="Calibri"/>
              <a:sym typeface="Calibri"/>
            </a:endParaRPr>
          </a:p>
        </p:txBody>
      </p:sp>
      <p:sp>
        <p:nvSpPr>
          <p:cNvPr id="1550" name="Google Shape;1550;g8eff5d3922_0_942"/>
          <p:cNvSpPr/>
          <p:nvPr/>
        </p:nvSpPr>
        <p:spPr>
          <a:xfrm>
            <a:off x="919650" y="1192800"/>
            <a:ext cx="7304700" cy="17145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500">
                <a:solidFill>
                  <a:srgbClr val="000088"/>
                </a:solidFill>
                <a:latin typeface="Courier New"/>
                <a:ea typeface="Courier New"/>
                <a:cs typeface="Courier New"/>
                <a:sym typeface="Courier New"/>
              </a:rPr>
              <a:t>&lt;form</a:t>
            </a:r>
            <a:r>
              <a:rPr lang="en-IN" sz="1500">
                <a:solidFill>
                  <a:schemeClr val="dk1"/>
                </a:solidFill>
                <a:latin typeface="Courier New"/>
                <a:ea typeface="Courier New"/>
                <a:cs typeface="Courier New"/>
                <a:sym typeface="Courier New"/>
              </a:rPr>
              <a:t> </a:t>
            </a:r>
            <a:r>
              <a:rPr lang="en-IN" sz="1500">
                <a:solidFill>
                  <a:srgbClr val="660066"/>
                </a:solidFill>
                <a:latin typeface="Courier New"/>
                <a:ea typeface="Courier New"/>
                <a:cs typeface="Courier New"/>
                <a:sym typeface="Courier New"/>
              </a:rPr>
              <a:t>id</a:t>
            </a:r>
            <a:r>
              <a:rPr lang="en-IN" sz="1500">
                <a:solidFill>
                  <a:srgbClr val="666600"/>
                </a:solidFill>
                <a:latin typeface="Courier New"/>
                <a:ea typeface="Courier New"/>
                <a:cs typeface="Courier New"/>
                <a:sym typeface="Courier New"/>
              </a:rPr>
              <a:t>=</a:t>
            </a:r>
            <a:r>
              <a:rPr lang="en-IN" sz="1500">
                <a:solidFill>
                  <a:srgbClr val="008800"/>
                </a:solidFill>
                <a:latin typeface="Courier New"/>
                <a:ea typeface="Courier New"/>
                <a:cs typeface="Courier New"/>
                <a:sym typeface="Courier New"/>
              </a:rPr>
              <a:t>"login"</a:t>
            </a:r>
            <a:r>
              <a:rPr lang="en-IN" sz="1500">
                <a:solidFill>
                  <a:srgbClr val="000088"/>
                </a:solidFill>
                <a:latin typeface="Courier New"/>
                <a:ea typeface="Courier New"/>
                <a:cs typeface="Courier New"/>
                <a:sym typeface="Courier New"/>
              </a:rPr>
              <a:t>&gt;</a:t>
            </a:r>
            <a:endParaRPr sz="15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IN" sz="1500">
                <a:solidFill>
                  <a:srgbClr val="000088"/>
                </a:solidFill>
                <a:latin typeface="Courier New"/>
                <a:ea typeface="Courier New"/>
                <a:cs typeface="Courier New"/>
                <a:sym typeface="Courier New"/>
              </a:rPr>
              <a:t>    &lt;input</a:t>
            </a:r>
            <a:r>
              <a:rPr lang="en-IN" sz="1500">
                <a:solidFill>
                  <a:schemeClr val="dk1"/>
                </a:solidFill>
                <a:latin typeface="Courier New"/>
                <a:ea typeface="Courier New"/>
                <a:cs typeface="Courier New"/>
                <a:sym typeface="Courier New"/>
              </a:rPr>
              <a:t> </a:t>
            </a:r>
            <a:r>
              <a:rPr lang="en-IN" sz="1500">
                <a:solidFill>
                  <a:srgbClr val="660066"/>
                </a:solidFill>
                <a:latin typeface="Courier New"/>
                <a:ea typeface="Courier New"/>
                <a:cs typeface="Courier New"/>
                <a:sym typeface="Courier New"/>
              </a:rPr>
              <a:t>name</a:t>
            </a:r>
            <a:r>
              <a:rPr lang="en-IN" sz="1500">
                <a:solidFill>
                  <a:srgbClr val="666600"/>
                </a:solidFill>
                <a:latin typeface="Courier New"/>
                <a:ea typeface="Courier New"/>
                <a:cs typeface="Courier New"/>
                <a:sym typeface="Courier New"/>
              </a:rPr>
              <a:t>=</a:t>
            </a:r>
            <a:r>
              <a:rPr lang="en-IN" sz="1500">
                <a:solidFill>
                  <a:srgbClr val="008800"/>
                </a:solidFill>
                <a:latin typeface="Courier New"/>
                <a:ea typeface="Courier New"/>
                <a:cs typeface="Courier New"/>
                <a:sym typeface="Courier New"/>
              </a:rPr>
              <a:t>"name"</a:t>
            </a:r>
            <a:r>
              <a:rPr lang="en-IN" sz="1500">
                <a:solidFill>
                  <a:schemeClr val="dk1"/>
                </a:solidFill>
                <a:latin typeface="Courier New"/>
                <a:ea typeface="Courier New"/>
                <a:cs typeface="Courier New"/>
                <a:sym typeface="Courier New"/>
              </a:rPr>
              <a:t> </a:t>
            </a:r>
            <a:r>
              <a:rPr lang="en-IN" sz="1500">
                <a:solidFill>
                  <a:srgbClr val="660066"/>
                </a:solidFill>
                <a:latin typeface="Courier New"/>
                <a:ea typeface="Courier New"/>
                <a:cs typeface="Courier New"/>
                <a:sym typeface="Courier New"/>
              </a:rPr>
              <a:t>type</a:t>
            </a:r>
            <a:r>
              <a:rPr lang="en-IN" sz="1500">
                <a:solidFill>
                  <a:srgbClr val="666600"/>
                </a:solidFill>
                <a:latin typeface="Courier New"/>
                <a:ea typeface="Courier New"/>
                <a:cs typeface="Courier New"/>
                <a:sym typeface="Courier New"/>
              </a:rPr>
              <a:t>=</a:t>
            </a:r>
            <a:r>
              <a:rPr lang="en-IN" sz="1500">
                <a:solidFill>
                  <a:srgbClr val="008800"/>
                </a:solidFill>
                <a:latin typeface="Courier New"/>
                <a:ea typeface="Courier New"/>
                <a:cs typeface="Courier New"/>
                <a:sym typeface="Courier New"/>
              </a:rPr>
              <a:t>"text"</a:t>
            </a:r>
            <a:r>
              <a:rPr lang="en-IN" sz="1500">
                <a:solidFill>
                  <a:schemeClr val="dk1"/>
                </a:solidFill>
                <a:latin typeface="Courier New"/>
                <a:ea typeface="Courier New"/>
                <a:cs typeface="Courier New"/>
                <a:sym typeface="Courier New"/>
              </a:rPr>
              <a:t> </a:t>
            </a:r>
            <a:r>
              <a:rPr lang="en-IN" sz="1500">
                <a:solidFill>
                  <a:srgbClr val="660066"/>
                </a:solidFill>
                <a:latin typeface="Courier New"/>
                <a:ea typeface="Courier New"/>
                <a:cs typeface="Courier New"/>
                <a:sym typeface="Courier New"/>
              </a:rPr>
              <a:t>value</a:t>
            </a:r>
            <a:r>
              <a:rPr lang="en-IN" sz="1500">
                <a:solidFill>
                  <a:srgbClr val="666600"/>
                </a:solidFill>
                <a:latin typeface="Courier New"/>
                <a:ea typeface="Courier New"/>
                <a:cs typeface="Courier New"/>
                <a:sym typeface="Courier New"/>
              </a:rPr>
              <a:t>=</a:t>
            </a:r>
            <a:r>
              <a:rPr lang="en-IN" sz="1500">
                <a:solidFill>
                  <a:srgbClr val="008800"/>
                </a:solidFill>
                <a:latin typeface="Courier New"/>
                <a:ea typeface="Courier New"/>
                <a:cs typeface="Courier New"/>
                <a:sym typeface="Courier New"/>
              </a:rPr>
              <a:t>"First Name"</a:t>
            </a:r>
            <a:r>
              <a:rPr lang="en-IN" sz="1500">
                <a:solidFill>
                  <a:schemeClr val="dk1"/>
                </a:solidFill>
                <a:latin typeface="Courier New"/>
                <a:ea typeface="Courier New"/>
                <a:cs typeface="Courier New"/>
                <a:sym typeface="Courier New"/>
              </a:rPr>
              <a:t> </a:t>
            </a:r>
            <a:r>
              <a:rPr lang="en-IN" sz="1500">
                <a:solidFill>
                  <a:srgbClr val="000088"/>
                </a:solidFill>
                <a:latin typeface="Courier New"/>
                <a:ea typeface="Courier New"/>
                <a:cs typeface="Courier New"/>
                <a:sym typeface="Courier New"/>
              </a:rPr>
              <a:t>/&gt;</a:t>
            </a:r>
            <a:endParaRPr sz="15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IN" sz="1500">
                <a:solidFill>
                  <a:srgbClr val="000088"/>
                </a:solidFill>
                <a:latin typeface="Courier New"/>
                <a:ea typeface="Courier New"/>
                <a:cs typeface="Courier New"/>
                <a:sym typeface="Courier New"/>
              </a:rPr>
              <a:t>    &lt;input</a:t>
            </a:r>
            <a:r>
              <a:rPr lang="en-IN" sz="1500">
                <a:solidFill>
                  <a:schemeClr val="dk1"/>
                </a:solidFill>
                <a:latin typeface="Courier New"/>
                <a:ea typeface="Courier New"/>
                <a:cs typeface="Courier New"/>
                <a:sym typeface="Courier New"/>
              </a:rPr>
              <a:t> </a:t>
            </a:r>
            <a:r>
              <a:rPr lang="en-IN" sz="1500">
                <a:solidFill>
                  <a:srgbClr val="660066"/>
                </a:solidFill>
                <a:latin typeface="Courier New"/>
                <a:ea typeface="Courier New"/>
                <a:cs typeface="Courier New"/>
                <a:sym typeface="Courier New"/>
              </a:rPr>
              <a:t>name</a:t>
            </a:r>
            <a:r>
              <a:rPr lang="en-IN" sz="1500">
                <a:solidFill>
                  <a:srgbClr val="666600"/>
                </a:solidFill>
                <a:latin typeface="Courier New"/>
                <a:ea typeface="Courier New"/>
                <a:cs typeface="Courier New"/>
                <a:sym typeface="Courier New"/>
              </a:rPr>
              <a:t>=</a:t>
            </a:r>
            <a:r>
              <a:rPr lang="en-IN" sz="1500">
                <a:solidFill>
                  <a:srgbClr val="008800"/>
                </a:solidFill>
                <a:latin typeface="Courier New"/>
                <a:ea typeface="Courier New"/>
                <a:cs typeface="Courier New"/>
                <a:sym typeface="Courier New"/>
              </a:rPr>
              <a:t>"name"</a:t>
            </a:r>
            <a:r>
              <a:rPr lang="en-IN" sz="1500">
                <a:solidFill>
                  <a:schemeClr val="dk1"/>
                </a:solidFill>
                <a:latin typeface="Courier New"/>
                <a:ea typeface="Courier New"/>
                <a:cs typeface="Courier New"/>
                <a:sym typeface="Courier New"/>
              </a:rPr>
              <a:t> </a:t>
            </a:r>
            <a:r>
              <a:rPr lang="en-IN" sz="1500">
                <a:solidFill>
                  <a:srgbClr val="660066"/>
                </a:solidFill>
                <a:latin typeface="Courier New"/>
                <a:ea typeface="Courier New"/>
                <a:cs typeface="Courier New"/>
                <a:sym typeface="Courier New"/>
              </a:rPr>
              <a:t>type</a:t>
            </a:r>
            <a:r>
              <a:rPr lang="en-IN" sz="1500">
                <a:solidFill>
                  <a:srgbClr val="666600"/>
                </a:solidFill>
                <a:latin typeface="Courier New"/>
                <a:ea typeface="Courier New"/>
                <a:cs typeface="Courier New"/>
                <a:sym typeface="Courier New"/>
              </a:rPr>
              <a:t>=</a:t>
            </a:r>
            <a:r>
              <a:rPr lang="en-IN" sz="1500">
                <a:solidFill>
                  <a:srgbClr val="008800"/>
                </a:solidFill>
                <a:latin typeface="Courier New"/>
                <a:ea typeface="Courier New"/>
                <a:cs typeface="Courier New"/>
                <a:sym typeface="Courier New"/>
              </a:rPr>
              <a:t>"text"</a:t>
            </a:r>
            <a:r>
              <a:rPr lang="en-IN" sz="1500">
                <a:solidFill>
                  <a:schemeClr val="dk1"/>
                </a:solidFill>
                <a:latin typeface="Courier New"/>
                <a:ea typeface="Courier New"/>
                <a:cs typeface="Courier New"/>
                <a:sym typeface="Courier New"/>
              </a:rPr>
              <a:t> </a:t>
            </a:r>
            <a:r>
              <a:rPr lang="en-IN" sz="1500">
                <a:solidFill>
                  <a:srgbClr val="660066"/>
                </a:solidFill>
                <a:latin typeface="Courier New"/>
                <a:ea typeface="Courier New"/>
                <a:cs typeface="Courier New"/>
                <a:sym typeface="Courier New"/>
              </a:rPr>
              <a:t>value</a:t>
            </a:r>
            <a:r>
              <a:rPr lang="en-IN" sz="1500">
                <a:solidFill>
                  <a:srgbClr val="666600"/>
                </a:solidFill>
                <a:latin typeface="Courier New"/>
                <a:ea typeface="Courier New"/>
                <a:cs typeface="Courier New"/>
                <a:sym typeface="Courier New"/>
              </a:rPr>
              <a:t>=</a:t>
            </a:r>
            <a:r>
              <a:rPr lang="en-IN" sz="1500">
                <a:solidFill>
                  <a:srgbClr val="008800"/>
                </a:solidFill>
                <a:latin typeface="Courier New"/>
                <a:ea typeface="Courier New"/>
                <a:cs typeface="Courier New"/>
                <a:sym typeface="Courier New"/>
              </a:rPr>
              <a:t>"Last Name"</a:t>
            </a:r>
            <a:r>
              <a:rPr lang="en-IN" sz="1500">
                <a:solidFill>
                  <a:schemeClr val="dk1"/>
                </a:solidFill>
                <a:latin typeface="Courier New"/>
                <a:ea typeface="Courier New"/>
                <a:cs typeface="Courier New"/>
                <a:sym typeface="Courier New"/>
              </a:rPr>
              <a:t> </a:t>
            </a:r>
            <a:r>
              <a:rPr lang="en-IN" sz="1500">
                <a:solidFill>
                  <a:srgbClr val="000088"/>
                </a:solidFill>
                <a:latin typeface="Courier New"/>
                <a:ea typeface="Courier New"/>
                <a:cs typeface="Courier New"/>
                <a:sym typeface="Courier New"/>
              </a:rPr>
              <a:t>/&gt;</a:t>
            </a:r>
            <a:endParaRPr sz="15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IN" sz="1500">
                <a:solidFill>
                  <a:srgbClr val="000088"/>
                </a:solidFill>
                <a:latin typeface="Courier New"/>
                <a:ea typeface="Courier New"/>
                <a:cs typeface="Courier New"/>
                <a:sym typeface="Courier New"/>
              </a:rPr>
              <a:t>    &lt;input</a:t>
            </a:r>
            <a:r>
              <a:rPr lang="en-IN" sz="1500">
                <a:solidFill>
                  <a:schemeClr val="dk1"/>
                </a:solidFill>
                <a:latin typeface="Courier New"/>
                <a:ea typeface="Courier New"/>
                <a:cs typeface="Courier New"/>
                <a:sym typeface="Courier New"/>
              </a:rPr>
              <a:t> </a:t>
            </a:r>
            <a:r>
              <a:rPr lang="en-IN" sz="1500">
                <a:solidFill>
                  <a:srgbClr val="660066"/>
                </a:solidFill>
                <a:latin typeface="Courier New"/>
                <a:ea typeface="Courier New"/>
                <a:cs typeface="Courier New"/>
                <a:sym typeface="Courier New"/>
              </a:rPr>
              <a:t>name</a:t>
            </a:r>
            <a:r>
              <a:rPr lang="en-IN" sz="1500">
                <a:solidFill>
                  <a:srgbClr val="666600"/>
                </a:solidFill>
                <a:latin typeface="Courier New"/>
                <a:ea typeface="Courier New"/>
                <a:cs typeface="Courier New"/>
                <a:sym typeface="Courier New"/>
              </a:rPr>
              <a:t>=</a:t>
            </a:r>
            <a:r>
              <a:rPr lang="en-IN" sz="1500">
                <a:solidFill>
                  <a:srgbClr val="008800"/>
                </a:solidFill>
                <a:latin typeface="Courier New"/>
                <a:ea typeface="Courier New"/>
                <a:cs typeface="Courier New"/>
                <a:sym typeface="Courier New"/>
              </a:rPr>
              <a:t>"email"</a:t>
            </a:r>
            <a:r>
              <a:rPr lang="en-IN" sz="1500">
                <a:solidFill>
                  <a:schemeClr val="dk1"/>
                </a:solidFill>
                <a:latin typeface="Courier New"/>
                <a:ea typeface="Courier New"/>
                <a:cs typeface="Courier New"/>
                <a:sym typeface="Courier New"/>
              </a:rPr>
              <a:t> </a:t>
            </a:r>
            <a:r>
              <a:rPr lang="en-IN" sz="1500">
                <a:solidFill>
                  <a:srgbClr val="660066"/>
                </a:solidFill>
                <a:latin typeface="Courier New"/>
                <a:ea typeface="Courier New"/>
                <a:cs typeface="Courier New"/>
                <a:sym typeface="Courier New"/>
              </a:rPr>
              <a:t>type</a:t>
            </a:r>
            <a:r>
              <a:rPr lang="en-IN" sz="1500">
                <a:solidFill>
                  <a:srgbClr val="666600"/>
                </a:solidFill>
                <a:latin typeface="Courier New"/>
                <a:ea typeface="Courier New"/>
                <a:cs typeface="Courier New"/>
                <a:sym typeface="Courier New"/>
              </a:rPr>
              <a:t>=</a:t>
            </a:r>
            <a:r>
              <a:rPr lang="en-IN" sz="1500">
                <a:solidFill>
                  <a:srgbClr val="008800"/>
                </a:solidFill>
                <a:latin typeface="Courier New"/>
                <a:ea typeface="Courier New"/>
                <a:cs typeface="Courier New"/>
                <a:sym typeface="Courier New"/>
              </a:rPr>
              <a:t>"text"</a:t>
            </a:r>
            <a:r>
              <a:rPr lang="en-IN" sz="1500">
                <a:solidFill>
                  <a:schemeClr val="dk1"/>
                </a:solidFill>
                <a:latin typeface="Courier New"/>
                <a:ea typeface="Courier New"/>
                <a:cs typeface="Courier New"/>
                <a:sym typeface="Courier New"/>
              </a:rPr>
              <a:t> </a:t>
            </a:r>
            <a:r>
              <a:rPr lang="en-IN" sz="1500">
                <a:solidFill>
                  <a:srgbClr val="660066"/>
                </a:solidFill>
                <a:latin typeface="Courier New"/>
                <a:ea typeface="Courier New"/>
                <a:cs typeface="Courier New"/>
                <a:sym typeface="Courier New"/>
              </a:rPr>
              <a:t>value</a:t>
            </a:r>
            <a:r>
              <a:rPr lang="en-IN" sz="1500">
                <a:solidFill>
                  <a:srgbClr val="666600"/>
                </a:solidFill>
                <a:latin typeface="Courier New"/>
                <a:ea typeface="Courier New"/>
                <a:cs typeface="Courier New"/>
                <a:sym typeface="Courier New"/>
              </a:rPr>
              <a:t>=</a:t>
            </a:r>
            <a:r>
              <a:rPr lang="en-IN" sz="1500">
                <a:solidFill>
                  <a:srgbClr val="008800"/>
                </a:solidFill>
                <a:latin typeface="Courier New"/>
                <a:ea typeface="Courier New"/>
                <a:cs typeface="Courier New"/>
                <a:sym typeface="Courier New"/>
              </a:rPr>
              <a:t>"Business Email"</a:t>
            </a:r>
            <a:r>
              <a:rPr lang="en-IN" sz="1500">
                <a:solidFill>
                  <a:schemeClr val="dk1"/>
                </a:solidFill>
                <a:latin typeface="Courier New"/>
                <a:ea typeface="Courier New"/>
                <a:cs typeface="Courier New"/>
                <a:sym typeface="Courier New"/>
              </a:rPr>
              <a:t> </a:t>
            </a:r>
            <a:r>
              <a:rPr lang="en-IN" sz="1500">
                <a:solidFill>
                  <a:srgbClr val="000088"/>
                </a:solidFill>
                <a:latin typeface="Courier New"/>
                <a:ea typeface="Courier New"/>
                <a:cs typeface="Courier New"/>
                <a:sym typeface="Courier New"/>
              </a:rPr>
              <a:t>/&gt;</a:t>
            </a:r>
            <a:endParaRPr sz="15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IN" sz="1500">
                <a:solidFill>
                  <a:srgbClr val="000088"/>
                </a:solidFill>
                <a:latin typeface="Courier New"/>
                <a:ea typeface="Courier New"/>
                <a:cs typeface="Courier New"/>
                <a:sym typeface="Courier New"/>
              </a:rPr>
              <a:t>    &lt;input</a:t>
            </a:r>
            <a:r>
              <a:rPr lang="en-IN" sz="1500">
                <a:solidFill>
                  <a:schemeClr val="dk1"/>
                </a:solidFill>
                <a:latin typeface="Courier New"/>
                <a:ea typeface="Courier New"/>
                <a:cs typeface="Courier New"/>
                <a:sym typeface="Courier New"/>
              </a:rPr>
              <a:t> </a:t>
            </a:r>
            <a:r>
              <a:rPr lang="en-IN" sz="1500">
                <a:solidFill>
                  <a:srgbClr val="660066"/>
                </a:solidFill>
                <a:latin typeface="Courier New"/>
                <a:ea typeface="Courier New"/>
                <a:cs typeface="Courier New"/>
                <a:sym typeface="Courier New"/>
              </a:rPr>
              <a:t>name</a:t>
            </a:r>
            <a:r>
              <a:rPr lang="en-IN" sz="1500">
                <a:solidFill>
                  <a:srgbClr val="666600"/>
                </a:solidFill>
                <a:latin typeface="Courier New"/>
                <a:ea typeface="Courier New"/>
                <a:cs typeface="Courier New"/>
                <a:sym typeface="Courier New"/>
              </a:rPr>
              <a:t>=</a:t>
            </a:r>
            <a:r>
              <a:rPr lang="en-IN" sz="1500">
                <a:solidFill>
                  <a:srgbClr val="008800"/>
                </a:solidFill>
                <a:latin typeface="Courier New"/>
                <a:ea typeface="Courier New"/>
                <a:cs typeface="Courier New"/>
                <a:sym typeface="Courier New"/>
              </a:rPr>
              <a:t>"password"</a:t>
            </a:r>
            <a:r>
              <a:rPr lang="en-IN" sz="1500">
                <a:solidFill>
                  <a:schemeClr val="dk1"/>
                </a:solidFill>
                <a:latin typeface="Courier New"/>
                <a:ea typeface="Courier New"/>
                <a:cs typeface="Courier New"/>
                <a:sym typeface="Courier New"/>
              </a:rPr>
              <a:t> </a:t>
            </a:r>
            <a:r>
              <a:rPr lang="en-IN" sz="1500">
                <a:solidFill>
                  <a:srgbClr val="660066"/>
                </a:solidFill>
                <a:latin typeface="Courier New"/>
                <a:ea typeface="Courier New"/>
                <a:cs typeface="Courier New"/>
                <a:sym typeface="Courier New"/>
              </a:rPr>
              <a:t>type</a:t>
            </a:r>
            <a:r>
              <a:rPr lang="en-IN" sz="1500">
                <a:solidFill>
                  <a:srgbClr val="666600"/>
                </a:solidFill>
                <a:latin typeface="Courier New"/>
                <a:ea typeface="Courier New"/>
                <a:cs typeface="Courier New"/>
                <a:sym typeface="Courier New"/>
              </a:rPr>
              <a:t>=</a:t>
            </a:r>
            <a:r>
              <a:rPr lang="en-IN" sz="1500">
                <a:solidFill>
                  <a:srgbClr val="008800"/>
                </a:solidFill>
                <a:latin typeface="Courier New"/>
                <a:ea typeface="Courier New"/>
                <a:cs typeface="Courier New"/>
                <a:sym typeface="Courier New"/>
              </a:rPr>
              <a:t>"password"</a:t>
            </a:r>
            <a:r>
              <a:rPr lang="en-IN" sz="1500">
                <a:solidFill>
                  <a:schemeClr val="dk1"/>
                </a:solidFill>
                <a:latin typeface="Courier New"/>
                <a:ea typeface="Courier New"/>
                <a:cs typeface="Courier New"/>
                <a:sym typeface="Courier New"/>
              </a:rPr>
              <a:t> </a:t>
            </a:r>
            <a:r>
              <a:rPr lang="en-IN" sz="1500">
                <a:solidFill>
                  <a:srgbClr val="660066"/>
                </a:solidFill>
                <a:latin typeface="Courier New"/>
                <a:ea typeface="Courier New"/>
                <a:cs typeface="Courier New"/>
                <a:sym typeface="Courier New"/>
              </a:rPr>
              <a:t>class</a:t>
            </a:r>
            <a:r>
              <a:rPr lang="en-IN" sz="1500">
                <a:solidFill>
                  <a:srgbClr val="666600"/>
                </a:solidFill>
                <a:latin typeface="Courier New"/>
                <a:ea typeface="Courier New"/>
                <a:cs typeface="Courier New"/>
                <a:sym typeface="Courier New"/>
              </a:rPr>
              <a:t>=</a:t>
            </a:r>
            <a:r>
              <a:rPr lang="en-IN" sz="1500">
                <a:solidFill>
                  <a:srgbClr val="008800"/>
                </a:solidFill>
                <a:latin typeface="Courier New"/>
                <a:ea typeface="Courier New"/>
                <a:cs typeface="Courier New"/>
                <a:sym typeface="Courier New"/>
              </a:rPr>
              <a:t>"password" </a:t>
            </a:r>
            <a:r>
              <a:rPr lang="en-IN" sz="1500">
                <a:solidFill>
                  <a:srgbClr val="000088"/>
                </a:solidFill>
                <a:latin typeface="Courier New"/>
                <a:ea typeface="Courier New"/>
                <a:cs typeface="Courier New"/>
                <a:sym typeface="Courier New"/>
              </a:rPr>
              <a:t>/&gt;</a:t>
            </a:r>
            <a:endParaRPr sz="15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IN" sz="1500">
                <a:solidFill>
                  <a:srgbClr val="000088"/>
                </a:solidFill>
                <a:latin typeface="Courier New"/>
                <a:ea typeface="Courier New"/>
                <a:cs typeface="Courier New"/>
                <a:sym typeface="Courier New"/>
              </a:rPr>
              <a:t>    &lt;input</a:t>
            </a:r>
            <a:r>
              <a:rPr lang="en-IN" sz="1500">
                <a:solidFill>
                  <a:schemeClr val="dk1"/>
                </a:solidFill>
                <a:latin typeface="Courier New"/>
                <a:ea typeface="Courier New"/>
                <a:cs typeface="Courier New"/>
                <a:sym typeface="Courier New"/>
              </a:rPr>
              <a:t> </a:t>
            </a:r>
            <a:r>
              <a:rPr lang="en-IN" sz="1500">
                <a:solidFill>
                  <a:srgbClr val="660066"/>
                </a:solidFill>
                <a:latin typeface="Courier New"/>
                <a:ea typeface="Courier New"/>
                <a:cs typeface="Courier New"/>
                <a:sym typeface="Courier New"/>
              </a:rPr>
              <a:t>name</a:t>
            </a:r>
            <a:r>
              <a:rPr lang="en-IN" sz="1500">
                <a:solidFill>
                  <a:srgbClr val="666600"/>
                </a:solidFill>
                <a:latin typeface="Courier New"/>
                <a:ea typeface="Courier New"/>
                <a:cs typeface="Courier New"/>
                <a:sym typeface="Courier New"/>
              </a:rPr>
              <a:t>=</a:t>
            </a:r>
            <a:r>
              <a:rPr lang="en-IN" sz="1500">
                <a:solidFill>
                  <a:srgbClr val="008800"/>
                </a:solidFill>
                <a:latin typeface="Courier New"/>
                <a:ea typeface="Courier New"/>
                <a:cs typeface="Courier New"/>
                <a:sym typeface="Courier New"/>
              </a:rPr>
              <a:t>"continue"</a:t>
            </a:r>
            <a:r>
              <a:rPr lang="en-IN" sz="1500">
                <a:solidFill>
                  <a:schemeClr val="dk1"/>
                </a:solidFill>
                <a:latin typeface="Courier New"/>
                <a:ea typeface="Courier New"/>
                <a:cs typeface="Courier New"/>
                <a:sym typeface="Courier New"/>
              </a:rPr>
              <a:t> </a:t>
            </a:r>
            <a:r>
              <a:rPr lang="en-IN" sz="1500">
                <a:solidFill>
                  <a:srgbClr val="660066"/>
                </a:solidFill>
                <a:latin typeface="Courier New"/>
                <a:ea typeface="Courier New"/>
                <a:cs typeface="Courier New"/>
                <a:sym typeface="Courier New"/>
              </a:rPr>
              <a:t>type</a:t>
            </a:r>
            <a:r>
              <a:rPr lang="en-IN" sz="1500">
                <a:solidFill>
                  <a:srgbClr val="666600"/>
                </a:solidFill>
                <a:latin typeface="Courier New"/>
                <a:ea typeface="Courier New"/>
                <a:cs typeface="Courier New"/>
                <a:sym typeface="Courier New"/>
              </a:rPr>
              <a:t>=</a:t>
            </a:r>
            <a:r>
              <a:rPr lang="en-IN" sz="1500">
                <a:solidFill>
                  <a:srgbClr val="008800"/>
                </a:solidFill>
                <a:latin typeface="Courier New"/>
                <a:ea typeface="Courier New"/>
                <a:cs typeface="Courier New"/>
                <a:sym typeface="Courier New"/>
              </a:rPr>
              <a:t>"submit"</a:t>
            </a:r>
            <a:r>
              <a:rPr lang="en-IN" sz="1500">
                <a:solidFill>
                  <a:schemeClr val="dk1"/>
                </a:solidFill>
                <a:latin typeface="Courier New"/>
                <a:ea typeface="Courier New"/>
                <a:cs typeface="Courier New"/>
                <a:sym typeface="Courier New"/>
              </a:rPr>
              <a:t> </a:t>
            </a:r>
            <a:r>
              <a:rPr lang="en-IN" sz="1500">
                <a:solidFill>
                  <a:srgbClr val="660066"/>
                </a:solidFill>
                <a:latin typeface="Courier New"/>
                <a:ea typeface="Courier New"/>
                <a:cs typeface="Courier New"/>
                <a:sym typeface="Courier New"/>
              </a:rPr>
              <a:t>value</a:t>
            </a:r>
            <a:r>
              <a:rPr lang="en-IN" sz="1500">
                <a:solidFill>
                  <a:srgbClr val="666600"/>
                </a:solidFill>
                <a:latin typeface="Courier New"/>
                <a:ea typeface="Courier New"/>
                <a:cs typeface="Courier New"/>
                <a:sym typeface="Courier New"/>
              </a:rPr>
              <a:t>=</a:t>
            </a:r>
            <a:r>
              <a:rPr lang="en-IN" sz="1500">
                <a:solidFill>
                  <a:srgbClr val="008800"/>
                </a:solidFill>
                <a:latin typeface="Courier New"/>
                <a:ea typeface="Courier New"/>
                <a:cs typeface="Courier New"/>
                <a:sym typeface="Courier New"/>
              </a:rPr>
              <a:t>"Sign Me Up"</a:t>
            </a:r>
            <a:r>
              <a:rPr lang="en-IN" sz="1500">
                <a:solidFill>
                  <a:schemeClr val="dk1"/>
                </a:solidFill>
                <a:latin typeface="Courier New"/>
                <a:ea typeface="Courier New"/>
                <a:cs typeface="Courier New"/>
                <a:sym typeface="Courier New"/>
              </a:rPr>
              <a:t> </a:t>
            </a:r>
            <a:r>
              <a:rPr lang="en-IN" sz="1500">
                <a:solidFill>
                  <a:srgbClr val="000088"/>
                </a:solidFill>
                <a:latin typeface="Courier New"/>
                <a:ea typeface="Courier New"/>
                <a:cs typeface="Courier New"/>
                <a:sym typeface="Courier New"/>
              </a:rPr>
              <a:t>/&gt;</a:t>
            </a:r>
            <a:endParaRPr sz="1500">
              <a:solidFill>
                <a:schemeClr val="dk1"/>
              </a:solidFill>
              <a:latin typeface="Courier New"/>
              <a:ea typeface="Courier New"/>
              <a:cs typeface="Courier New"/>
              <a:sym typeface="Courier New"/>
            </a:endParaRPr>
          </a:p>
          <a:p>
            <a:pPr marL="25400" lvl="0" indent="0" algn="l" rtl="0">
              <a:lnSpc>
                <a:spcPct val="115000"/>
              </a:lnSpc>
              <a:spcBef>
                <a:spcPts val="0"/>
              </a:spcBef>
              <a:spcAft>
                <a:spcPts val="0"/>
              </a:spcAft>
              <a:buNone/>
            </a:pPr>
            <a:r>
              <a:rPr lang="en-IN" sz="1500">
                <a:solidFill>
                  <a:srgbClr val="000088"/>
                </a:solidFill>
                <a:latin typeface="Courier New"/>
                <a:ea typeface="Courier New"/>
                <a:cs typeface="Courier New"/>
                <a:sym typeface="Courier New"/>
              </a:rPr>
              <a:t>&lt;/form&gt;</a:t>
            </a:r>
            <a:endParaRPr/>
          </a:p>
        </p:txBody>
      </p:sp>
      <p:sp>
        <p:nvSpPr>
          <p:cNvPr id="1551" name="Google Shape;1551;g8eff5d3922_0_942"/>
          <p:cNvSpPr/>
          <p:nvPr/>
        </p:nvSpPr>
        <p:spPr>
          <a:xfrm>
            <a:off x="1389750" y="3260475"/>
            <a:ext cx="6364500" cy="16209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25400" lvl="0" indent="0" algn="l" rtl="0">
              <a:lnSpc>
                <a:spcPct val="115000"/>
              </a:lnSpc>
              <a:spcBef>
                <a:spcPts val="0"/>
              </a:spcBef>
              <a:spcAft>
                <a:spcPts val="0"/>
              </a:spcAft>
              <a:buNone/>
            </a:pPr>
            <a:endParaRPr>
              <a:solidFill>
                <a:schemeClr val="dk1"/>
              </a:solidFill>
              <a:latin typeface="Proxima Nova"/>
              <a:ea typeface="Proxima Nova"/>
              <a:cs typeface="Proxima Nova"/>
              <a:sym typeface="Proxima Nova"/>
            </a:endParaRPr>
          </a:p>
          <a:p>
            <a:pPr marL="25400" lvl="0" indent="0" algn="l" rtl="0">
              <a:lnSpc>
                <a:spcPct val="115000"/>
              </a:lnSpc>
              <a:spcBef>
                <a:spcPts val="0"/>
              </a:spcBef>
              <a:spcAft>
                <a:spcPts val="0"/>
              </a:spcAft>
              <a:buNone/>
            </a:pPr>
            <a:endParaRPr>
              <a:solidFill>
                <a:schemeClr val="dk1"/>
              </a:solidFill>
              <a:latin typeface="Proxima Nova"/>
              <a:ea typeface="Proxima Nova"/>
              <a:cs typeface="Proxima Nova"/>
              <a:sym typeface="Proxima Nova"/>
            </a:endParaRPr>
          </a:p>
          <a:p>
            <a:pPr marL="25400" lvl="0" indent="0" algn="l" rtl="0">
              <a:lnSpc>
                <a:spcPct val="115000"/>
              </a:lnSpc>
              <a:spcBef>
                <a:spcPts val="0"/>
              </a:spcBef>
              <a:spcAft>
                <a:spcPts val="0"/>
              </a:spcAft>
              <a:buNone/>
            </a:pPr>
            <a:endParaRPr>
              <a:solidFill>
                <a:schemeClr val="dk1"/>
              </a:solidFill>
              <a:latin typeface="Proxima Nova"/>
              <a:ea typeface="Proxima Nova"/>
              <a:cs typeface="Proxima Nova"/>
              <a:sym typeface="Proxima Nova"/>
            </a:endParaRPr>
          </a:p>
          <a:p>
            <a:pPr marL="25400" lvl="0" indent="0" algn="l" rtl="0">
              <a:lnSpc>
                <a:spcPct val="115000"/>
              </a:lnSpc>
              <a:spcBef>
                <a:spcPts val="0"/>
              </a:spcBef>
              <a:spcAft>
                <a:spcPts val="0"/>
              </a:spcAft>
              <a:buNone/>
            </a:pPr>
            <a:r>
              <a:rPr lang="en-IN">
                <a:solidFill>
                  <a:schemeClr val="dk1"/>
                </a:solidFill>
                <a:latin typeface="Proxima Nova"/>
                <a:ea typeface="Proxima Nova"/>
                <a:cs typeface="Proxima Nova"/>
                <a:sym typeface="Proxima Nova"/>
              </a:rPr>
              <a:t>driver.findElement(By.xpath</a:t>
            </a:r>
            <a:r>
              <a:rPr lang="en-IN">
                <a:solidFill>
                  <a:srgbClr val="008800"/>
                </a:solidFill>
                <a:latin typeface="Proxima Nova"/>
                <a:ea typeface="Proxima Nova"/>
                <a:cs typeface="Proxima Nova"/>
                <a:sym typeface="Proxima Nova"/>
              </a:rPr>
              <a:t>("//input[contains(@class, 'password')]")</a:t>
            </a:r>
            <a:r>
              <a:rPr lang="en-IN">
                <a:solidFill>
                  <a:schemeClr val="dk1"/>
                </a:solidFill>
                <a:latin typeface="Proxima Nova"/>
                <a:ea typeface="Proxima Nova"/>
                <a:cs typeface="Proxima Nova"/>
                <a:sym typeface="Proxima Nova"/>
              </a:rPr>
              <a:t>);</a:t>
            </a:r>
            <a:endParaRPr>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IN">
                <a:solidFill>
                  <a:schemeClr val="dk1"/>
                </a:solidFill>
                <a:latin typeface="Proxima Nova"/>
                <a:ea typeface="Proxima Nova"/>
                <a:cs typeface="Proxima Nova"/>
                <a:sym typeface="Proxima Nova"/>
              </a:rPr>
              <a:t>driver.findElement(By.xpath</a:t>
            </a:r>
            <a:r>
              <a:rPr lang="en-IN">
                <a:solidFill>
                  <a:srgbClr val="008800"/>
                </a:solidFill>
                <a:latin typeface="Proxima Nova"/>
                <a:ea typeface="Proxima Nova"/>
                <a:cs typeface="Proxima Nova"/>
                <a:sym typeface="Proxima Nova"/>
              </a:rPr>
              <a:t>("//form[input/@name='email']")</a:t>
            </a:r>
            <a:r>
              <a:rPr lang="en-IN">
                <a:solidFill>
                  <a:schemeClr val="dk1"/>
                </a:solidFill>
                <a:latin typeface="Proxima Nova"/>
                <a:ea typeface="Proxima Nova"/>
                <a:cs typeface="Proxima Nova"/>
                <a:sym typeface="Proxima Nova"/>
              </a:rPr>
              <a:t>);</a:t>
            </a:r>
            <a:endParaRPr>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IN">
                <a:solidFill>
                  <a:schemeClr val="dk1"/>
                </a:solidFill>
                <a:latin typeface="Proxima Nova"/>
                <a:ea typeface="Proxima Nova"/>
                <a:cs typeface="Proxima Nova"/>
                <a:sym typeface="Proxima Nova"/>
              </a:rPr>
              <a:t>driver.findElement(By.xpath</a:t>
            </a:r>
            <a:r>
              <a:rPr lang="en-IN">
                <a:solidFill>
                  <a:srgbClr val="008800"/>
                </a:solidFill>
                <a:latin typeface="Proxima Nova"/>
                <a:ea typeface="Proxima Nova"/>
                <a:cs typeface="Proxima Nova"/>
                <a:sym typeface="Proxima Nova"/>
              </a:rPr>
              <a:t>("//form[@id='login']/input[1]")</a:t>
            </a:r>
            <a:r>
              <a:rPr lang="en-IN">
                <a:solidFill>
                  <a:schemeClr val="dk1"/>
                </a:solidFill>
                <a:latin typeface="Proxima Nova"/>
                <a:ea typeface="Proxima Nova"/>
                <a:cs typeface="Proxima Nova"/>
                <a:sym typeface="Proxima Nova"/>
              </a:rPr>
              <a:t>);</a:t>
            </a:r>
            <a:endParaRPr>
              <a:solidFill>
                <a:srgbClr val="666600"/>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n-IN">
                <a:solidFill>
                  <a:schemeClr val="dk1"/>
                </a:solidFill>
                <a:latin typeface="Proxima Nova"/>
                <a:ea typeface="Proxima Nova"/>
                <a:cs typeface="Proxima Nova"/>
                <a:sym typeface="Proxima Nova"/>
              </a:rPr>
              <a:t>driver.findElement(By.xpath</a:t>
            </a:r>
            <a:r>
              <a:rPr lang="en-IN">
                <a:solidFill>
                  <a:srgbClr val="008800"/>
                </a:solidFill>
                <a:latin typeface="Proxima Nova"/>
                <a:ea typeface="Proxima Nova"/>
                <a:cs typeface="Proxima Nova"/>
                <a:sym typeface="Proxima Nova"/>
              </a:rPr>
              <a:t>("//form[@id='login']/input[2]")</a:t>
            </a:r>
            <a:r>
              <a:rPr lang="en-IN">
                <a:solidFill>
                  <a:schemeClr val="dk1"/>
                </a:solidFill>
                <a:latin typeface="Proxima Nova"/>
                <a:ea typeface="Proxima Nova"/>
                <a:cs typeface="Proxima Nova"/>
                <a:sym typeface="Proxima Nova"/>
              </a:rPr>
              <a:t>);</a:t>
            </a:r>
            <a:endParaRPr>
              <a:solidFill>
                <a:srgbClr val="666600"/>
              </a:solidFill>
              <a:latin typeface="Proxima Nova"/>
              <a:ea typeface="Proxima Nova"/>
              <a:cs typeface="Proxima Nova"/>
              <a:sym typeface="Proxima Nova"/>
            </a:endParaRPr>
          </a:p>
          <a:p>
            <a:pPr marL="0" lvl="0" indent="0" algn="l" rtl="0">
              <a:lnSpc>
                <a:spcPct val="150000"/>
              </a:lnSpc>
              <a:spcBef>
                <a:spcPts val="0"/>
              </a:spcBef>
              <a:spcAft>
                <a:spcPts val="0"/>
              </a:spcAft>
              <a:buNone/>
            </a:pPr>
            <a:endParaRPr>
              <a:solidFill>
                <a:schemeClr val="dk1"/>
              </a:solidFill>
              <a:latin typeface="Proxima Nova"/>
              <a:ea typeface="Proxima Nova"/>
              <a:cs typeface="Proxima Nova"/>
              <a:sym typeface="Proxima Nova"/>
            </a:endParaRPr>
          </a:p>
          <a:p>
            <a:pPr marL="0" lvl="0" indent="0" algn="l" rtl="0">
              <a:lnSpc>
                <a:spcPct val="150000"/>
              </a:lnSpc>
              <a:spcBef>
                <a:spcPts val="1100"/>
              </a:spcBef>
              <a:spcAft>
                <a:spcPts val="1100"/>
              </a:spcAft>
              <a:buNone/>
            </a:pPr>
            <a:endParaRPr>
              <a:solidFill>
                <a:schemeClr val="dk1"/>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g8e9cba5809_0_198"/>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33</a:t>
            </a:fld>
            <a:endParaRPr sz="900">
              <a:solidFill>
                <a:srgbClr val="FF0000"/>
              </a:solidFill>
              <a:latin typeface="Proxima Nova"/>
              <a:ea typeface="Proxima Nova"/>
              <a:cs typeface="Proxima Nova"/>
              <a:sym typeface="Proxima Nova"/>
            </a:endParaRPr>
          </a:p>
        </p:txBody>
      </p:sp>
      <p:sp>
        <p:nvSpPr>
          <p:cNvPr id="1557" name="Google Shape;1557;g8e9cba5809_0_198"/>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Locator</a:t>
            </a:r>
            <a:endParaRPr sz="2340" b="0" i="0" u="none" strike="noStrike" cap="none">
              <a:solidFill>
                <a:schemeClr val="lt1"/>
              </a:solidFill>
              <a:latin typeface="Proxima Nova"/>
              <a:ea typeface="Proxima Nova"/>
              <a:cs typeface="Proxima Nova"/>
              <a:sym typeface="Proxima Nova"/>
            </a:endParaRPr>
          </a:p>
        </p:txBody>
      </p:sp>
      <p:sp>
        <p:nvSpPr>
          <p:cNvPr id="1558" name="Google Shape;1558;g8e9cba5809_0_198"/>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     Xpath using AND/OR</a:t>
            </a:r>
            <a:endParaRPr sz="1800" b="0" i="0" u="none" strike="noStrike" cap="none">
              <a:solidFill>
                <a:schemeClr val="lt1"/>
              </a:solidFill>
              <a:latin typeface="Calibri"/>
              <a:ea typeface="Calibri"/>
              <a:cs typeface="Calibri"/>
              <a:sym typeface="Calibri"/>
            </a:endParaRPr>
          </a:p>
        </p:txBody>
      </p:sp>
      <p:sp>
        <p:nvSpPr>
          <p:cNvPr id="1559" name="Google Shape;1559;g8e9cba5809_0_198"/>
          <p:cNvSpPr/>
          <p:nvPr/>
        </p:nvSpPr>
        <p:spPr>
          <a:xfrm>
            <a:off x="919650" y="1185213"/>
            <a:ext cx="7304700" cy="17145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500">
                <a:solidFill>
                  <a:srgbClr val="000088"/>
                </a:solidFill>
                <a:latin typeface="Courier New"/>
                <a:ea typeface="Courier New"/>
                <a:cs typeface="Courier New"/>
                <a:sym typeface="Courier New"/>
              </a:rPr>
              <a:t>&lt;form</a:t>
            </a:r>
            <a:r>
              <a:rPr lang="en-IN" sz="1500">
                <a:solidFill>
                  <a:schemeClr val="dk1"/>
                </a:solidFill>
                <a:latin typeface="Courier New"/>
                <a:ea typeface="Courier New"/>
                <a:cs typeface="Courier New"/>
                <a:sym typeface="Courier New"/>
              </a:rPr>
              <a:t> </a:t>
            </a:r>
            <a:r>
              <a:rPr lang="en-IN" sz="1500">
                <a:solidFill>
                  <a:srgbClr val="660066"/>
                </a:solidFill>
                <a:latin typeface="Courier New"/>
                <a:ea typeface="Courier New"/>
                <a:cs typeface="Courier New"/>
                <a:sym typeface="Courier New"/>
              </a:rPr>
              <a:t>id</a:t>
            </a:r>
            <a:r>
              <a:rPr lang="en-IN" sz="1500">
                <a:solidFill>
                  <a:srgbClr val="666600"/>
                </a:solidFill>
                <a:latin typeface="Courier New"/>
                <a:ea typeface="Courier New"/>
                <a:cs typeface="Courier New"/>
                <a:sym typeface="Courier New"/>
              </a:rPr>
              <a:t>=</a:t>
            </a:r>
            <a:r>
              <a:rPr lang="en-IN" sz="1500">
                <a:solidFill>
                  <a:srgbClr val="008800"/>
                </a:solidFill>
                <a:latin typeface="Courier New"/>
                <a:ea typeface="Courier New"/>
                <a:cs typeface="Courier New"/>
                <a:sym typeface="Courier New"/>
              </a:rPr>
              <a:t>"login"</a:t>
            </a:r>
            <a:r>
              <a:rPr lang="en-IN" sz="1500">
                <a:solidFill>
                  <a:srgbClr val="000088"/>
                </a:solidFill>
                <a:latin typeface="Courier New"/>
                <a:ea typeface="Courier New"/>
                <a:cs typeface="Courier New"/>
                <a:sym typeface="Courier New"/>
              </a:rPr>
              <a:t>&gt;</a:t>
            </a:r>
            <a:endParaRPr sz="15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IN" sz="1500">
                <a:solidFill>
                  <a:srgbClr val="000088"/>
                </a:solidFill>
                <a:latin typeface="Courier New"/>
                <a:ea typeface="Courier New"/>
                <a:cs typeface="Courier New"/>
                <a:sym typeface="Courier New"/>
              </a:rPr>
              <a:t>    &lt;input</a:t>
            </a:r>
            <a:r>
              <a:rPr lang="en-IN" sz="1500">
                <a:solidFill>
                  <a:schemeClr val="dk1"/>
                </a:solidFill>
                <a:latin typeface="Courier New"/>
                <a:ea typeface="Courier New"/>
                <a:cs typeface="Courier New"/>
                <a:sym typeface="Courier New"/>
              </a:rPr>
              <a:t> </a:t>
            </a:r>
            <a:r>
              <a:rPr lang="en-IN" sz="1500">
                <a:solidFill>
                  <a:srgbClr val="660066"/>
                </a:solidFill>
                <a:latin typeface="Courier New"/>
                <a:ea typeface="Courier New"/>
                <a:cs typeface="Courier New"/>
                <a:sym typeface="Courier New"/>
              </a:rPr>
              <a:t>name</a:t>
            </a:r>
            <a:r>
              <a:rPr lang="en-IN" sz="1500">
                <a:solidFill>
                  <a:srgbClr val="666600"/>
                </a:solidFill>
                <a:latin typeface="Courier New"/>
                <a:ea typeface="Courier New"/>
                <a:cs typeface="Courier New"/>
                <a:sym typeface="Courier New"/>
              </a:rPr>
              <a:t>=</a:t>
            </a:r>
            <a:r>
              <a:rPr lang="en-IN" sz="1500">
                <a:solidFill>
                  <a:srgbClr val="008800"/>
                </a:solidFill>
                <a:latin typeface="Courier New"/>
                <a:ea typeface="Courier New"/>
                <a:cs typeface="Courier New"/>
                <a:sym typeface="Courier New"/>
              </a:rPr>
              <a:t>"name"</a:t>
            </a:r>
            <a:r>
              <a:rPr lang="en-IN" sz="1500">
                <a:solidFill>
                  <a:schemeClr val="dk1"/>
                </a:solidFill>
                <a:latin typeface="Courier New"/>
                <a:ea typeface="Courier New"/>
                <a:cs typeface="Courier New"/>
                <a:sym typeface="Courier New"/>
              </a:rPr>
              <a:t> </a:t>
            </a:r>
            <a:r>
              <a:rPr lang="en-IN" sz="1500">
                <a:solidFill>
                  <a:srgbClr val="660066"/>
                </a:solidFill>
                <a:latin typeface="Courier New"/>
                <a:ea typeface="Courier New"/>
                <a:cs typeface="Courier New"/>
                <a:sym typeface="Courier New"/>
              </a:rPr>
              <a:t>type</a:t>
            </a:r>
            <a:r>
              <a:rPr lang="en-IN" sz="1500">
                <a:solidFill>
                  <a:srgbClr val="666600"/>
                </a:solidFill>
                <a:latin typeface="Courier New"/>
                <a:ea typeface="Courier New"/>
                <a:cs typeface="Courier New"/>
                <a:sym typeface="Courier New"/>
              </a:rPr>
              <a:t>=</a:t>
            </a:r>
            <a:r>
              <a:rPr lang="en-IN" sz="1500">
                <a:solidFill>
                  <a:srgbClr val="008800"/>
                </a:solidFill>
                <a:latin typeface="Courier New"/>
                <a:ea typeface="Courier New"/>
                <a:cs typeface="Courier New"/>
                <a:sym typeface="Courier New"/>
              </a:rPr>
              <a:t>"text"</a:t>
            </a:r>
            <a:r>
              <a:rPr lang="en-IN" sz="1500">
                <a:solidFill>
                  <a:schemeClr val="dk1"/>
                </a:solidFill>
                <a:latin typeface="Courier New"/>
                <a:ea typeface="Courier New"/>
                <a:cs typeface="Courier New"/>
                <a:sym typeface="Courier New"/>
              </a:rPr>
              <a:t> </a:t>
            </a:r>
            <a:r>
              <a:rPr lang="en-IN" sz="1500">
                <a:solidFill>
                  <a:srgbClr val="660066"/>
                </a:solidFill>
                <a:latin typeface="Courier New"/>
                <a:ea typeface="Courier New"/>
                <a:cs typeface="Courier New"/>
                <a:sym typeface="Courier New"/>
              </a:rPr>
              <a:t>value</a:t>
            </a:r>
            <a:r>
              <a:rPr lang="en-IN" sz="1500">
                <a:solidFill>
                  <a:srgbClr val="666600"/>
                </a:solidFill>
                <a:latin typeface="Courier New"/>
                <a:ea typeface="Courier New"/>
                <a:cs typeface="Courier New"/>
                <a:sym typeface="Courier New"/>
              </a:rPr>
              <a:t>=</a:t>
            </a:r>
            <a:r>
              <a:rPr lang="en-IN" sz="1500">
                <a:solidFill>
                  <a:srgbClr val="008800"/>
                </a:solidFill>
                <a:latin typeface="Courier New"/>
                <a:ea typeface="Courier New"/>
                <a:cs typeface="Courier New"/>
                <a:sym typeface="Courier New"/>
              </a:rPr>
              <a:t>"First Name"</a:t>
            </a:r>
            <a:r>
              <a:rPr lang="en-IN" sz="1500">
                <a:solidFill>
                  <a:schemeClr val="dk1"/>
                </a:solidFill>
                <a:latin typeface="Courier New"/>
                <a:ea typeface="Courier New"/>
                <a:cs typeface="Courier New"/>
                <a:sym typeface="Courier New"/>
              </a:rPr>
              <a:t> </a:t>
            </a:r>
            <a:r>
              <a:rPr lang="en-IN" sz="1500">
                <a:solidFill>
                  <a:srgbClr val="000088"/>
                </a:solidFill>
                <a:latin typeface="Courier New"/>
                <a:ea typeface="Courier New"/>
                <a:cs typeface="Courier New"/>
                <a:sym typeface="Courier New"/>
              </a:rPr>
              <a:t>/&gt;</a:t>
            </a:r>
            <a:endParaRPr sz="15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IN" sz="1500">
                <a:solidFill>
                  <a:srgbClr val="000088"/>
                </a:solidFill>
                <a:latin typeface="Courier New"/>
                <a:ea typeface="Courier New"/>
                <a:cs typeface="Courier New"/>
                <a:sym typeface="Courier New"/>
              </a:rPr>
              <a:t>    &lt;input</a:t>
            </a:r>
            <a:r>
              <a:rPr lang="en-IN" sz="1500">
                <a:solidFill>
                  <a:schemeClr val="dk1"/>
                </a:solidFill>
                <a:latin typeface="Courier New"/>
                <a:ea typeface="Courier New"/>
                <a:cs typeface="Courier New"/>
                <a:sym typeface="Courier New"/>
              </a:rPr>
              <a:t> </a:t>
            </a:r>
            <a:r>
              <a:rPr lang="en-IN" sz="1500">
                <a:solidFill>
                  <a:srgbClr val="660066"/>
                </a:solidFill>
                <a:latin typeface="Courier New"/>
                <a:ea typeface="Courier New"/>
                <a:cs typeface="Courier New"/>
                <a:sym typeface="Courier New"/>
              </a:rPr>
              <a:t>name</a:t>
            </a:r>
            <a:r>
              <a:rPr lang="en-IN" sz="1500">
                <a:solidFill>
                  <a:srgbClr val="666600"/>
                </a:solidFill>
                <a:latin typeface="Courier New"/>
                <a:ea typeface="Courier New"/>
                <a:cs typeface="Courier New"/>
                <a:sym typeface="Courier New"/>
              </a:rPr>
              <a:t>=</a:t>
            </a:r>
            <a:r>
              <a:rPr lang="en-IN" sz="1500">
                <a:solidFill>
                  <a:srgbClr val="008800"/>
                </a:solidFill>
                <a:latin typeface="Courier New"/>
                <a:ea typeface="Courier New"/>
                <a:cs typeface="Courier New"/>
                <a:sym typeface="Courier New"/>
              </a:rPr>
              <a:t>"name"</a:t>
            </a:r>
            <a:r>
              <a:rPr lang="en-IN" sz="1500">
                <a:solidFill>
                  <a:schemeClr val="dk1"/>
                </a:solidFill>
                <a:latin typeface="Courier New"/>
                <a:ea typeface="Courier New"/>
                <a:cs typeface="Courier New"/>
                <a:sym typeface="Courier New"/>
              </a:rPr>
              <a:t> </a:t>
            </a:r>
            <a:r>
              <a:rPr lang="en-IN" sz="1500">
                <a:solidFill>
                  <a:srgbClr val="660066"/>
                </a:solidFill>
                <a:latin typeface="Courier New"/>
                <a:ea typeface="Courier New"/>
                <a:cs typeface="Courier New"/>
                <a:sym typeface="Courier New"/>
              </a:rPr>
              <a:t>type</a:t>
            </a:r>
            <a:r>
              <a:rPr lang="en-IN" sz="1500">
                <a:solidFill>
                  <a:srgbClr val="666600"/>
                </a:solidFill>
                <a:latin typeface="Courier New"/>
                <a:ea typeface="Courier New"/>
                <a:cs typeface="Courier New"/>
                <a:sym typeface="Courier New"/>
              </a:rPr>
              <a:t>=</a:t>
            </a:r>
            <a:r>
              <a:rPr lang="en-IN" sz="1500">
                <a:solidFill>
                  <a:srgbClr val="008800"/>
                </a:solidFill>
                <a:latin typeface="Courier New"/>
                <a:ea typeface="Courier New"/>
                <a:cs typeface="Courier New"/>
                <a:sym typeface="Courier New"/>
              </a:rPr>
              <a:t>"text"</a:t>
            </a:r>
            <a:r>
              <a:rPr lang="en-IN" sz="1500">
                <a:solidFill>
                  <a:schemeClr val="dk1"/>
                </a:solidFill>
                <a:latin typeface="Courier New"/>
                <a:ea typeface="Courier New"/>
                <a:cs typeface="Courier New"/>
                <a:sym typeface="Courier New"/>
              </a:rPr>
              <a:t> </a:t>
            </a:r>
            <a:r>
              <a:rPr lang="en-IN" sz="1500">
                <a:solidFill>
                  <a:srgbClr val="660066"/>
                </a:solidFill>
                <a:latin typeface="Courier New"/>
                <a:ea typeface="Courier New"/>
                <a:cs typeface="Courier New"/>
                <a:sym typeface="Courier New"/>
              </a:rPr>
              <a:t>value</a:t>
            </a:r>
            <a:r>
              <a:rPr lang="en-IN" sz="1500">
                <a:solidFill>
                  <a:srgbClr val="666600"/>
                </a:solidFill>
                <a:latin typeface="Courier New"/>
                <a:ea typeface="Courier New"/>
                <a:cs typeface="Courier New"/>
                <a:sym typeface="Courier New"/>
              </a:rPr>
              <a:t>=</a:t>
            </a:r>
            <a:r>
              <a:rPr lang="en-IN" sz="1500">
                <a:solidFill>
                  <a:srgbClr val="008800"/>
                </a:solidFill>
                <a:latin typeface="Courier New"/>
                <a:ea typeface="Courier New"/>
                <a:cs typeface="Courier New"/>
                <a:sym typeface="Courier New"/>
              </a:rPr>
              <a:t>"Last Name"</a:t>
            </a:r>
            <a:r>
              <a:rPr lang="en-IN" sz="1500">
                <a:solidFill>
                  <a:schemeClr val="dk1"/>
                </a:solidFill>
                <a:latin typeface="Courier New"/>
                <a:ea typeface="Courier New"/>
                <a:cs typeface="Courier New"/>
                <a:sym typeface="Courier New"/>
              </a:rPr>
              <a:t> </a:t>
            </a:r>
            <a:r>
              <a:rPr lang="en-IN" sz="1500">
                <a:solidFill>
                  <a:srgbClr val="000088"/>
                </a:solidFill>
                <a:latin typeface="Courier New"/>
                <a:ea typeface="Courier New"/>
                <a:cs typeface="Courier New"/>
                <a:sym typeface="Courier New"/>
              </a:rPr>
              <a:t>/&gt;</a:t>
            </a:r>
            <a:endParaRPr sz="15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IN" sz="1500">
                <a:solidFill>
                  <a:srgbClr val="000088"/>
                </a:solidFill>
                <a:latin typeface="Courier New"/>
                <a:ea typeface="Courier New"/>
                <a:cs typeface="Courier New"/>
                <a:sym typeface="Courier New"/>
              </a:rPr>
              <a:t>    &lt;input</a:t>
            </a:r>
            <a:r>
              <a:rPr lang="en-IN" sz="1500">
                <a:solidFill>
                  <a:schemeClr val="dk1"/>
                </a:solidFill>
                <a:latin typeface="Courier New"/>
                <a:ea typeface="Courier New"/>
                <a:cs typeface="Courier New"/>
                <a:sym typeface="Courier New"/>
              </a:rPr>
              <a:t> </a:t>
            </a:r>
            <a:r>
              <a:rPr lang="en-IN" sz="1500">
                <a:solidFill>
                  <a:srgbClr val="660066"/>
                </a:solidFill>
                <a:latin typeface="Courier New"/>
                <a:ea typeface="Courier New"/>
                <a:cs typeface="Courier New"/>
                <a:sym typeface="Courier New"/>
              </a:rPr>
              <a:t>name</a:t>
            </a:r>
            <a:r>
              <a:rPr lang="en-IN" sz="1500">
                <a:solidFill>
                  <a:srgbClr val="666600"/>
                </a:solidFill>
                <a:latin typeface="Courier New"/>
                <a:ea typeface="Courier New"/>
                <a:cs typeface="Courier New"/>
                <a:sym typeface="Courier New"/>
              </a:rPr>
              <a:t>=</a:t>
            </a:r>
            <a:r>
              <a:rPr lang="en-IN" sz="1500">
                <a:solidFill>
                  <a:srgbClr val="008800"/>
                </a:solidFill>
                <a:latin typeface="Courier New"/>
                <a:ea typeface="Courier New"/>
                <a:cs typeface="Courier New"/>
                <a:sym typeface="Courier New"/>
              </a:rPr>
              <a:t>"email"</a:t>
            </a:r>
            <a:r>
              <a:rPr lang="en-IN" sz="1500">
                <a:solidFill>
                  <a:schemeClr val="dk1"/>
                </a:solidFill>
                <a:latin typeface="Courier New"/>
                <a:ea typeface="Courier New"/>
                <a:cs typeface="Courier New"/>
                <a:sym typeface="Courier New"/>
              </a:rPr>
              <a:t> </a:t>
            </a:r>
            <a:r>
              <a:rPr lang="en-IN" sz="1500">
                <a:solidFill>
                  <a:srgbClr val="660066"/>
                </a:solidFill>
                <a:latin typeface="Courier New"/>
                <a:ea typeface="Courier New"/>
                <a:cs typeface="Courier New"/>
                <a:sym typeface="Courier New"/>
              </a:rPr>
              <a:t>type</a:t>
            </a:r>
            <a:r>
              <a:rPr lang="en-IN" sz="1500">
                <a:solidFill>
                  <a:srgbClr val="666600"/>
                </a:solidFill>
                <a:latin typeface="Courier New"/>
                <a:ea typeface="Courier New"/>
                <a:cs typeface="Courier New"/>
                <a:sym typeface="Courier New"/>
              </a:rPr>
              <a:t>=</a:t>
            </a:r>
            <a:r>
              <a:rPr lang="en-IN" sz="1500">
                <a:solidFill>
                  <a:srgbClr val="008800"/>
                </a:solidFill>
                <a:latin typeface="Courier New"/>
                <a:ea typeface="Courier New"/>
                <a:cs typeface="Courier New"/>
                <a:sym typeface="Courier New"/>
              </a:rPr>
              <a:t>"text"</a:t>
            </a:r>
            <a:r>
              <a:rPr lang="en-IN" sz="1500">
                <a:solidFill>
                  <a:schemeClr val="dk1"/>
                </a:solidFill>
                <a:latin typeface="Courier New"/>
                <a:ea typeface="Courier New"/>
                <a:cs typeface="Courier New"/>
                <a:sym typeface="Courier New"/>
              </a:rPr>
              <a:t> </a:t>
            </a:r>
            <a:r>
              <a:rPr lang="en-IN" sz="1500">
                <a:solidFill>
                  <a:srgbClr val="660066"/>
                </a:solidFill>
                <a:latin typeface="Courier New"/>
                <a:ea typeface="Courier New"/>
                <a:cs typeface="Courier New"/>
                <a:sym typeface="Courier New"/>
              </a:rPr>
              <a:t>value</a:t>
            </a:r>
            <a:r>
              <a:rPr lang="en-IN" sz="1500">
                <a:solidFill>
                  <a:srgbClr val="666600"/>
                </a:solidFill>
                <a:latin typeface="Courier New"/>
                <a:ea typeface="Courier New"/>
                <a:cs typeface="Courier New"/>
                <a:sym typeface="Courier New"/>
              </a:rPr>
              <a:t>=</a:t>
            </a:r>
            <a:r>
              <a:rPr lang="en-IN" sz="1500">
                <a:solidFill>
                  <a:srgbClr val="008800"/>
                </a:solidFill>
                <a:latin typeface="Courier New"/>
                <a:ea typeface="Courier New"/>
                <a:cs typeface="Courier New"/>
                <a:sym typeface="Courier New"/>
              </a:rPr>
              <a:t>"Business Email"</a:t>
            </a:r>
            <a:r>
              <a:rPr lang="en-IN" sz="1500">
                <a:solidFill>
                  <a:schemeClr val="dk1"/>
                </a:solidFill>
                <a:latin typeface="Courier New"/>
                <a:ea typeface="Courier New"/>
                <a:cs typeface="Courier New"/>
                <a:sym typeface="Courier New"/>
              </a:rPr>
              <a:t> </a:t>
            </a:r>
            <a:r>
              <a:rPr lang="en-IN" sz="1500">
                <a:solidFill>
                  <a:srgbClr val="000088"/>
                </a:solidFill>
                <a:latin typeface="Courier New"/>
                <a:ea typeface="Courier New"/>
                <a:cs typeface="Courier New"/>
                <a:sym typeface="Courier New"/>
              </a:rPr>
              <a:t>/&gt;</a:t>
            </a:r>
            <a:endParaRPr sz="15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IN" sz="1500">
                <a:solidFill>
                  <a:srgbClr val="000088"/>
                </a:solidFill>
                <a:latin typeface="Courier New"/>
                <a:ea typeface="Courier New"/>
                <a:cs typeface="Courier New"/>
                <a:sym typeface="Courier New"/>
              </a:rPr>
              <a:t>    &lt;input</a:t>
            </a:r>
            <a:r>
              <a:rPr lang="en-IN" sz="1500">
                <a:solidFill>
                  <a:schemeClr val="dk1"/>
                </a:solidFill>
                <a:latin typeface="Courier New"/>
                <a:ea typeface="Courier New"/>
                <a:cs typeface="Courier New"/>
                <a:sym typeface="Courier New"/>
              </a:rPr>
              <a:t> </a:t>
            </a:r>
            <a:r>
              <a:rPr lang="en-IN" sz="1500">
                <a:solidFill>
                  <a:srgbClr val="660066"/>
                </a:solidFill>
                <a:latin typeface="Courier New"/>
                <a:ea typeface="Courier New"/>
                <a:cs typeface="Courier New"/>
                <a:sym typeface="Courier New"/>
              </a:rPr>
              <a:t>name</a:t>
            </a:r>
            <a:r>
              <a:rPr lang="en-IN" sz="1500">
                <a:solidFill>
                  <a:srgbClr val="666600"/>
                </a:solidFill>
                <a:latin typeface="Courier New"/>
                <a:ea typeface="Courier New"/>
                <a:cs typeface="Courier New"/>
                <a:sym typeface="Courier New"/>
              </a:rPr>
              <a:t>=</a:t>
            </a:r>
            <a:r>
              <a:rPr lang="en-IN" sz="1500">
                <a:solidFill>
                  <a:srgbClr val="008800"/>
                </a:solidFill>
                <a:latin typeface="Courier New"/>
                <a:ea typeface="Courier New"/>
                <a:cs typeface="Courier New"/>
                <a:sym typeface="Courier New"/>
              </a:rPr>
              <a:t>"password"</a:t>
            </a:r>
            <a:r>
              <a:rPr lang="en-IN" sz="1500">
                <a:solidFill>
                  <a:schemeClr val="dk1"/>
                </a:solidFill>
                <a:latin typeface="Courier New"/>
                <a:ea typeface="Courier New"/>
                <a:cs typeface="Courier New"/>
                <a:sym typeface="Courier New"/>
              </a:rPr>
              <a:t> </a:t>
            </a:r>
            <a:r>
              <a:rPr lang="en-IN" sz="1500">
                <a:solidFill>
                  <a:srgbClr val="660066"/>
                </a:solidFill>
                <a:latin typeface="Courier New"/>
                <a:ea typeface="Courier New"/>
                <a:cs typeface="Courier New"/>
                <a:sym typeface="Courier New"/>
              </a:rPr>
              <a:t>type</a:t>
            </a:r>
            <a:r>
              <a:rPr lang="en-IN" sz="1500">
                <a:solidFill>
                  <a:srgbClr val="666600"/>
                </a:solidFill>
                <a:latin typeface="Courier New"/>
                <a:ea typeface="Courier New"/>
                <a:cs typeface="Courier New"/>
                <a:sym typeface="Courier New"/>
              </a:rPr>
              <a:t>=</a:t>
            </a:r>
            <a:r>
              <a:rPr lang="en-IN" sz="1500">
                <a:solidFill>
                  <a:srgbClr val="008800"/>
                </a:solidFill>
                <a:latin typeface="Courier New"/>
                <a:ea typeface="Courier New"/>
                <a:cs typeface="Courier New"/>
                <a:sym typeface="Courier New"/>
              </a:rPr>
              <a:t>"password"</a:t>
            </a:r>
            <a:r>
              <a:rPr lang="en-IN" sz="1500">
                <a:solidFill>
                  <a:schemeClr val="dk1"/>
                </a:solidFill>
                <a:latin typeface="Courier New"/>
                <a:ea typeface="Courier New"/>
                <a:cs typeface="Courier New"/>
                <a:sym typeface="Courier New"/>
              </a:rPr>
              <a:t> </a:t>
            </a:r>
            <a:r>
              <a:rPr lang="en-IN" sz="1500">
                <a:solidFill>
                  <a:srgbClr val="660066"/>
                </a:solidFill>
                <a:latin typeface="Courier New"/>
                <a:ea typeface="Courier New"/>
                <a:cs typeface="Courier New"/>
                <a:sym typeface="Courier New"/>
              </a:rPr>
              <a:t>class</a:t>
            </a:r>
            <a:r>
              <a:rPr lang="en-IN" sz="1500">
                <a:solidFill>
                  <a:srgbClr val="666600"/>
                </a:solidFill>
                <a:latin typeface="Courier New"/>
                <a:ea typeface="Courier New"/>
                <a:cs typeface="Courier New"/>
                <a:sym typeface="Courier New"/>
              </a:rPr>
              <a:t>=</a:t>
            </a:r>
            <a:r>
              <a:rPr lang="en-IN" sz="1500">
                <a:solidFill>
                  <a:srgbClr val="008800"/>
                </a:solidFill>
                <a:latin typeface="Courier New"/>
                <a:ea typeface="Courier New"/>
                <a:cs typeface="Courier New"/>
                <a:sym typeface="Courier New"/>
              </a:rPr>
              <a:t>"password" </a:t>
            </a:r>
            <a:r>
              <a:rPr lang="en-IN" sz="1500">
                <a:solidFill>
                  <a:srgbClr val="000088"/>
                </a:solidFill>
                <a:latin typeface="Courier New"/>
                <a:ea typeface="Courier New"/>
                <a:cs typeface="Courier New"/>
                <a:sym typeface="Courier New"/>
              </a:rPr>
              <a:t>/&gt;</a:t>
            </a:r>
            <a:endParaRPr sz="15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IN" sz="1500">
                <a:solidFill>
                  <a:srgbClr val="000088"/>
                </a:solidFill>
                <a:latin typeface="Courier New"/>
                <a:ea typeface="Courier New"/>
                <a:cs typeface="Courier New"/>
                <a:sym typeface="Courier New"/>
              </a:rPr>
              <a:t>    &lt;input</a:t>
            </a:r>
            <a:r>
              <a:rPr lang="en-IN" sz="1500">
                <a:solidFill>
                  <a:schemeClr val="dk1"/>
                </a:solidFill>
                <a:latin typeface="Courier New"/>
                <a:ea typeface="Courier New"/>
                <a:cs typeface="Courier New"/>
                <a:sym typeface="Courier New"/>
              </a:rPr>
              <a:t> </a:t>
            </a:r>
            <a:r>
              <a:rPr lang="en-IN" sz="1500">
                <a:solidFill>
                  <a:srgbClr val="660066"/>
                </a:solidFill>
                <a:latin typeface="Courier New"/>
                <a:ea typeface="Courier New"/>
                <a:cs typeface="Courier New"/>
                <a:sym typeface="Courier New"/>
              </a:rPr>
              <a:t>name</a:t>
            </a:r>
            <a:r>
              <a:rPr lang="en-IN" sz="1500">
                <a:solidFill>
                  <a:srgbClr val="666600"/>
                </a:solidFill>
                <a:latin typeface="Courier New"/>
                <a:ea typeface="Courier New"/>
                <a:cs typeface="Courier New"/>
                <a:sym typeface="Courier New"/>
              </a:rPr>
              <a:t>=</a:t>
            </a:r>
            <a:r>
              <a:rPr lang="en-IN" sz="1500">
                <a:solidFill>
                  <a:srgbClr val="008800"/>
                </a:solidFill>
                <a:latin typeface="Courier New"/>
                <a:ea typeface="Courier New"/>
                <a:cs typeface="Courier New"/>
                <a:sym typeface="Courier New"/>
              </a:rPr>
              <a:t>"continue"</a:t>
            </a:r>
            <a:r>
              <a:rPr lang="en-IN" sz="1500">
                <a:solidFill>
                  <a:schemeClr val="dk1"/>
                </a:solidFill>
                <a:latin typeface="Courier New"/>
                <a:ea typeface="Courier New"/>
                <a:cs typeface="Courier New"/>
                <a:sym typeface="Courier New"/>
              </a:rPr>
              <a:t> </a:t>
            </a:r>
            <a:r>
              <a:rPr lang="en-IN" sz="1500">
                <a:solidFill>
                  <a:srgbClr val="660066"/>
                </a:solidFill>
                <a:latin typeface="Courier New"/>
                <a:ea typeface="Courier New"/>
                <a:cs typeface="Courier New"/>
                <a:sym typeface="Courier New"/>
              </a:rPr>
              <a:t>type</a:t>
            </a:r>
            <a:r>
              <a:rPr lang="en-IN" sz="1500">
                <a:solidFill>
                  <a:srgbClr val="666600"/>
                </a:solidFill>
                <a:latin typeface="Courier New"/>
                <a:ea typeface="Courier New"/>
                <a:cs typeface="Courier New"/>
                <a:sym typeface="Courier New"/>
              </a:rPr>
              <a:t>=</a:t>
            </a:r>
            <a:r>
              <a:rPr lang="en-IN" sz="1500">
                <a:solidFill>
                  <a:srgbClr val="008800"/>
                </a:solidFill>
                <a:latin typeface="Courier New"/>
                <a:ea typeface="Courier New"/>
                <a:cs typeface="Courier New"/>
                <a:sym typeface="Courier New"/>
              </a:rPr>
              <a:t>"submit"</a:t>
            </a:r>
            <a:r>
              <a:rPr lang="en-IN" sz="1500">
                <a:solidFill>
                  <a:schemeClr val="dk1"/>
                </a:solidFill>
                <a:latin typeface="Courier New"/>
                <a:ea typeface="Courier New"/>
                <a:cs typeface="Courier New"/>
                <a:sym typeface="Courier New"/>
              </a:rPr>
              <a:t> </a:t>
            </a:r>
            <a:r>
              <a:rPr lang="en-IN" sz="1500">
                <a:solidFill>
                  <a:srgbClr val="660066"/>
                </a:solidFill>
                <a:latin typeface="Courier New"/>
                <a:ea typeface="Courier New"/>
                <a:cs typeface="Courier New"/>
                <a:sym typeface="Courier New"/>
              </a:rPr>
              <a:t>value</a:t>
            </a:r>
            <a:r>
              <a:rPr lang="en-IN" sz="1500">
                <a:solidFill>
                  <a:srgbClr val="666600"/>
                </a:solidFill>
                <a:latin typeface="Courier New"/>
                <a:ea typeface="Courier New"/>
                <a:cs typeface="Courier New"/>
                <a:sym typeface="Courier New"/>
              </a:rPr>
              <a:t>=</a:t>
            </a:r>
            <a:r>
              <a:rPr lang="en-IN" sz="1500">
                <a:solidFill>
                  <a:srgbClr val="008800"/>
                </a:solidFill>
                <a:latin typeface="Courier New"/>
                <a:ea typeface="Courier New"/>
                <a:cs typeface="Courier New"/>
                <a:sym typeface="Courier New"/>
              </a:rPr>
              <a:t>"Sign Me Up"</a:t>
            </a:r>
            <a:r>
              <a:rPr lang="en-IN" sz="1500">
                <a:solidFill>
                  <a:schemeClr val="dk1"/>
                </a:solidFill>
                <a:latin typeface="Courier New"/>
                <a:ea typeface="Courier New"/>
                <a:cs typeface="Courier New"/>
                <a:sym typeface="Courier New"/>
              </a:rPr>
              <a:t> </a:t>
            </a:r>
            <a:r>
              <a:rPr lang="en-IN" sz="1500">
                <a:solidFill>
                  <a:srgbClr val="000088"/>
                </a:solidFill>
                <a:latin typeface="Courier New"/>
                <a:ea typeface="Courier New"/>
                <a:cs typeface="Courier New"/>
                <a:sym typeface="Courier New"/>
              </a:rPr>
              <a:t>/&gt;</a:t>
            </a:r>
            <a:endParaRPr sz="1500">
              <a:solidFill>
                <a:schemeClr val="dk1"/>
              </a:solidFill>
              <a:latin typeface="Courier New"/>
              <a:ea typeface="Courier New"/>
              <a:cs typeface="Courier New"/>
              <a:sym typeface="Courier New"/>
            </a:endParaRPr>
          </a:p>
          <a:p>
            <a:pPr marL="25400" lvl="0" indent="0" algn="l" rtl="0">
              <a:lnSpc>
                <a:spcPct val="115000"/>
              </a:lnSpc>
              <a:spcBef>
                <a:spcPts val="0"/>
              </a:spcBef>
              <a:spcAft>
                <a:spcPts val="0"/>
              </a:spcAft>
              <a:buNone/>
            </a:pPr>
            <a:r>
              <a:rPr lang="en-IN" sz="1500">
                <a:solidFill>
                  <a:srgbClr val="000088"/>
                </a:solidFill>
                <a:latin typeface="Courier New"/>
                <a:ea typeface="Courier New"/>
                <a:cs typeface="Courier New"/>
                <a:sym typeface="Courier New"/>
              </a:rPr>
              <a:t>&lt;/form&gt;</a:t>
            </a:r>
            <a:endParaRPr/>
          </a:p>
        </p:txBody>
      </p:sp>
      <p:sp>
        <p:nvSpPr>
          <p:cNvPr id="1560" name="Google Shape;1560;g8e9cba5809_0_198"/>
          <p:cNvSpPr/>
          <p:nvPr/>
        </p:nvSpPr>
        <p:spPr>
          <a:xfrm>
            <a:off x="1389750" y="3260475"/>
            <a:ext cx="6364500" cy="16209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25400" lvl="0" indent="0" algn="l" rtl="0">
              <a:lnSpc>
                <a:spcPct val="115000"/>
              </a:lnSpc>
              <a:spcBef>
                <a:spcPts val="0"/>
              </a:spcBef>
              <a:spcAft>
                <a:spcPts val="0"/>
              </a:spcAft>
              <a:buNone/>
            </a:pPr>
            <a:endParaRPr>
              <a:solidFill>
                <a:schemeClr val="dk1"/>
              </a:solidFill>
              <a:latin typeface="Proxima Nova"/>
              <a:ea typeface="Proxima Nova"/>
              <a:cs typeface="Proxima Nova"/>
              <a:sym typeface="Proxima Nova"/>
            </a:endParaRPr>
          </a:p>
          <a:p>
            <a:pPr marL="25400" lvl="0" indent="0" algn="l" rtl="0">
              <a:lnSpc>
                <a:spcPct val="115000"/>
              </a:lnSpc>
              <a:spcBef>
                <a:spcPts val="0"/>
              </a:spcBef>
              <a:spcAft>
                <a:spcPts val="0"/>
              </a:spcAft>
              <a:buNone/>
            </a:pPr>
            <a:endParaRPr>
              <a:solidFill>
                <a:schemeClr val="dk1"/>
              </a:solidFill>
              <a:latin typeface="Proxima Nova"/>
              <a:ea typeface="Proxima Nova"/>
              <a:cs typeface="Proxima Nova"/>
              <a:sym typeface="Proxima Nova"/>
            </a:endParaRPr>
          </a:p>
          <a:p>
            <a:pPr marL="25400" lvl="0" indent="0" algn="l" rtl="0">
              <a:lnSpc>
                <a:spcPct val="115000"/>
              </a:lnSpc>
              <a:spcBef>
                <a:spcPts val="0"/>
              </a:spcBef>
              <a:spcAft>
                <a:spcPts val="0"/>
              </a:spcAft>
              <a:buNone/>
            </a:pPr>
            <a:endParaRPr>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Clr>
                <a:schemeClr val="dk1"/>
              </a:buClr>
              <a:buSzPts val="1100"/>
              <a:buFont typeface="Arial"/>
              <a:buNone/>
            </a:pPr>
            <a:r>
              <a:rPr lang="en-IN" sz="1050">
                <a:latin typeface="Courier New"/>
                <a:ea typeface="Courier New"/>
                <a:cs typeface="Courier New"/>
                <a:sym typeface="Courier New"/>
              </a:rPr>
              <a:t>driver.findElement(By.xpath(“//input[@type='text' OR @name='email’]));</a:t>
            </a:r>
            <a:endParaRPr sz="1050">
              <a:latin typeface="Courier New"/>
              <a:ea typeface="Courier New"/>
              <a:cs typeface="Courier New"/>
              <a:sym typeface="Courier New"/>
            </a:endParaRPr>
          </a:p>
          <a:p>
            <a:pPr marL="0" lvl="0" indent="0" algn="l" rtl="0">
              <a:lnSpc>
                <a:spcPct val="150000"/>
              </a:lnSpc>
              <a:spcBef>
                <a:spcPts val="0"/>
              </a:spcBef>
              <a:spcAft>
                <a:spcPts val="0"/>
              </a:spcAft>
              <a:buNone/>
            </a:pPr>
            <a:r>
              <a:rPr lang="en-IN" sz="1050">
                <a:latin typeface="Courier New"/>
                <a:ea typeface="Courier New"/>
                <a:cs typeface="Courier New"/>
                <a:sym typeface="Courier New"/>
              </a:rPr>
              <a:t>driver.findElement(By.xpath(“//input[@type='text' AND @name='password’]));</a:t>
            </a:r>
            <a:endParaRPr>
              <a:latin typeface="Proxima Nova"/>
              <a:ea typeface="Proxima Nova"/>
              <a:cs typeface="Proxima Nova"/>
              <a:sym typeface="Proxima Nova"/>
            </a:endParaRPr>
          </a:p>
          <a:p>
            <a:pPr marL="0" lvl="0" indent="0" algn="l" rtl="0">
              <a:lnSpc>
                <a:spcPct val="150000"/>
              </a:lnSpc>
              <a:spcBef>
                <a:spcPts val="1100"/>
              </a:spcBef>
              <a:spcAft>
                <a:spcPts val="0"/>
              </a:spcAft>
              <a:buNone/>
            </a:pPr>
            <a:endParaRPr>
              <a:solidFill>
                <a:schemeClr val="dk1"/>
              </a:solidFill>
              <a:latin typeface="Proxima Nova"/>
              <a:ea typeface="Proxima Nova"/>
              <a:cs typeface="Proxima Nova"/>
              <a:sym typeface="Proxima Nova"/>
            </a:endParaRPr>
          </a:p>
          <a:p>
            <a:pPr marL="0" lvl="0" indent="0" algn="l" rtl="0">
              <a:lnSpc>
                <a:spcPct val="150000"/>
              </a:lnSpc>
              <a:spcBef>
                <a:spcPts val="1100"/>
              </a:spcBef>
              <a:spcAft>
                <a:spcPts val="1100"/>
              </a:spcAft>
              <a:buNone/>
            </a:pPr>
            <a:endParaRPr>
              <a:solidFill>
                <a:schemeClr val="dk1"/>
              </a:solidFill>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g8e9cba5809_0_207"/>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34</a:t>
            </a:fld>
            <a:endParaRPr sz="900">
              <a:solidFill>
                <a:srgbClr val="FF0000"/>
              </a:solidFill>
              <a:latin typeface="Proxima Nova"/>
              <a:ea typeface="Proxima Nova"/>
              <a:cs typeface="Proxima Nova"/>
              <a:sym typeface="Proxima Nova"/>
            </a:endParaRPr>
          </a:p>
        </p:txBody>
      </p:sp>
      <p:sp>
        <p:nvSpPr>
          <p:cNvPr id="1566" name="Google Shape;1566;g8e9cba5809_0_207"/>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Locator</a:t>
            </a:r>
            <a:endParaRPr sz="2340" b="0" i="0" u="none" strike="noStrike" cap="none">
              <a:solidFill>
                <a:schemeClr val="lt1"/>
              </a:solidFill>
              <a:latin typeface="Proxima Nova"/>
              <a:ea typeface="Proxima Nova"/>
              <a:cs typeface="Proxima Nova"/>
              <a:sym typeface="Proxima Nova"/>
            </a:endParaRPr>
          </a:p>
        </p:txBody>
      </p:sp>
      <p:sp>
        <p:nvSpPr>
          <p:cNvPr id="1567" name="Google Shape;1567;g8e9cba5809_0_207"/>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     Xpath using Text</a:t>
            </a:r>
            <a:endParaRPr sz="1800" b="0" i="0" u="none" strike="noStrike" cap="none">
              <a:solidFill>
                <a:schemeClr val="lt1"/>
              </a:solidFill>
              <a:latin typeface="Calibri"/>
              <a:ea typeface="Calibri"/>
              <a:cs typeface="Calibri"/>
              <a:sym typeface="Calibri"/>
            </a:endParaRPr>
          </a:p>
        </p:txBody>
      </p:sp>
      <p:sp>
        <p:nvSpPr>
          <p:cNvPr id="1568" name="Google Shape;1568;g8e9cba5809_0_207"/>
          <p:cNvSpPr/>
          <p:nvPr/>
        </p:nvSpPr>
        <p:spPr>
          <a:xfrm>
            <a:off x="883200" y="1319750"/>
            <a:ext cx="7377600" cy="14859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div</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class</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"extra-container"</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id</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"inner-container"</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p</a:t>
            </a:r>
            <a:r>
              <a:rPr lang="en-IN" sz="1050">
                <a:solidFill>
                  <a:srgbClr val="D4D4D4"/>
                </a:solidFill>
                <a:latin typeface="Consolas"/>
                <a:ea typeface="Consolas"/>
                <a:cs typeface="Consolas"/>
                <a:sym typeface="Consolas"/>
              </a:rPr>
              <a:t> </a:t>
            </a:r>
            <a:r>
              <a:rPr lang="en-IN" sz="1050">
                <a:solidFill>
                  <a:srgbClr val="9CDCFE"/>
                </a:solidFill>
                <a:latin typeface="Consolas"/>
                <a:ea typeface="Consolas"/>
                <a:cs typeface="Consolas"/>
                <a:sym typeface="Consolas"/>
              </a:rPr>
              <a:t>class</a:t>
            </a:r>
            <a:r>
              <a:rPr lang="en-IN" sz="1050">
                <a:solidFill>
                  <a:srgbClr val="D4D4D4"/>
                </a:solidFill>
                <a:latin typeface="Consolas"/>
                <a:ea typeface="Consolas"/>
                <a:cs typeface="Consolas"/>
                <a:sym typeface="Consolas"/>
              </a:rPr>
              <a:t>=</a:t>
            </a:r>
            <a:r>
              <a:rPr lang="en-IN" sz="1050">
                <a:solidFill>
                  <a:srgbClr val="CE9178"/>
                </a:solidFill>
                <a:latin typeface="Consolas"/>
                <a:ea typeface="Consolas"/>
                <a:cs typeface="Consolas"/>
                <a:sym typeface="Consolas"/>
              </a:rPr>
              <a:t>"note"</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SIGN UP</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p</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1050">
                <a:solidFill>
                  <a:srgbClr val="D4D4D4"/>
                </a:solidFill>
                <a:latin typeface="Consolas"/>
                <a:ea typeface="Consolas"/>
                <a:cs typeface="Consolas"/>
                <a:sym typeface="Consolas"/>
              </a:rPr>
              <a:t>     </a:t>
            </a:r>
            <a:r>
              <a:rPr lang="en-IN" sz="1050">
                <a:solidFill>
                  <a:srgbClr val="808080"/>
                </a:solidFill>
                <a:latin typeface="Consolas"/>
                <a:ea typeface="Consolas"/>
                <a:cs typeface="Consolas"/>
                <a:sym typeface="Consolas"/>
              </a:rPr>
              <a:t>&lt;/</a:t>
            </a:r>
            <a:r>
              <a:rPr lang="en-IN" sz="1050">
                <a:solidFill>
                  <a:srgbClr val="569CD6"/>
                </a:solidFill>
                <a:latin typeface="Consolas"/>
                <a:ea typeface="Consolas"/>
                <a:cs typeface="Consolas"/>
                <a:sym typeface="Consolas"/>
              </a:rPr>
              <a:t>div</a:t>
            </a:r>
            <a:r>
              <a:rPr lang="en-IN" sz="1050">
                <a:solidFill>
                  <a:srgbClr val="808080"/>
                </a:solidFill>
                <a:latin typeface="Consolas"/>
                <a:ea typeface="Consolas"/>
                <a:cs typeface="Consolas"/>
                <a:sym typeface="Consolas"/>
              </a:rPr>
              <a:t>&gt;</a:t>
            </a:r>
            <a:r>
              <a:rPr lang="en-IN" sz="1050">
                <a:solidFill>
                  <a:srgbClr val="D4D4D4"/>
                </a:solidFill>
                <a:latin typeface="Consolas"/>
                <a:ea typeface="Consolas"/>
                <a:cs typeface="Consolas"/>
                <a:sym typeface="Consolas"/>
              </a:rPr>
              <a:t> </a:t>
            </a:r>
            <a:endParaRPr sz="10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endParaRPr/>
          </a:p>
        </p:txBody>
      </p:sp>
      <p:sp>
        <p:nvSpPr>
          <p:cNvPr id="1569" name="Google Shape;1569;g8e9cba5809_0_207"/>
          <p:cNvSpPr/>
          <p:nvPr/>
        </p:nvSpPr>
        <p:spPr>
          <a:xfrm>
            <a:off x="1389750" y="3260475"/>
            <a:ext cx="6364500" cy="7089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25400" lvl="0" indent="0" algn="l" rtl="0">
              <a:lnSpc>
                <a:spcPct val="115000"/>
              </a:lnSpc>
              <a:spcBef>
                <a:spcPts val="0"/>
              </a:spcBef>
              <a:spcAft>
                <a:spcPts val="0"/>
              </a:spcAft>
              <a:buNone/>
            </a:pPr>
            <a:endParaRPr>
              <a:solidFill>
                <a:schemeClr val="dk1"/>
              </a:solidFill>
              <a:latin typeface="Proxima Nova"/>
              <a:ea typeface="Proxima Nova"/>
              <a:cs typeface="Proxima Nova"/>
              <a:sym typeface="Proxima Nova"/>
            </a:endParaRPr>
          </a:p>
          <a:p>
            <a:pPr marL="25400" lvl="0" indent="0" algn="l" rtl="0">
              <a:lnSpc>
                <a:spcPct val="115000"/>
              </a:lnSpc>
              <a:spcBef>
                <a:spcPts val="0"/>
              </a:spcBef>
              <a:spcAft>
                <a:spcPts val="0"/>
              </a:spcAft>
              <a:buNone/>
            </a:pPr>
            <a:endParaRPr>
              <a:solidFill>
                <a:schemeClr val="dk1"/>
              </a:solidFill>
              <a:latin typeface="Proxima Nova"/>
              <a:ea typeface="Proxima Nova"/>
              <a:cs typeface="Proxima Nova"/>
              <a:sym typeface="Proxima Nova"/>
            </a:endParaRPr>
          </a:p>
          <a:p>
            <a:pPr marL="25400" lvl="0" indent="0" algn="l" rtl="0">
              <a:lnSpc>
                <a:spcPct val="115000"/>
              </a:lnSpc>
              <a:spcBef>
                <a:spcPts val="0"/>
              </a:spcBef>
              <a:spcAft>
                <a:spcPts val="0"/>
              </a:spcAft>
              <a:buNone/>
            </a:pPr>
            <a:endParaRPr>
              <a:solidFill>
                <a:schemeClr val="dk1"/>
              </a:solidFill>
              <a:latin typeface="Proxima Nova"/>
              <a:ea typeface="Proxima Nova"/>
              <a:cs typeface="Proxima Nova"/>
              <a:sym typeface="Proxima Nova"/>
            </a:endParaRPr>
          </a:p>
          <a:p>
            <a:pPr marL="0" lvl="0" indent="0" algn="l" rtl="0">
              <a:lnSpc>
                <a:spcPct val="150000"/>
              </a:lnSpc>
              <a:spcBef>
                <a:spcPts val="0"/>
              </a:spcBef>
              <a:spcAft>
                <a:spcPts val="0"/>
              </a:spcAft>
              <a:buNone/>
            </a:pPr>
            <a:r>
              <a:rPr lang="en-IN" sz="1350">
                <a:latin typeface="Courier New"/>
                <a:ea typeface="Courier New"/>
                <a:cs typeface="Courier New"/>
                <a:sym typeface="Courier New"/>
              </a:rPr>
              <a:t>driver.findElement(By.xpath(“//p[@text()=’SIGN UP’]”));</a:t>
            </a:r>
            <a:endParaRPr sz="1700">
              <a:latin typeface="Proxima Nova"/>
              <a:ea typeface="Proxima Nova"/>
              <a:cs typeface="Proxima Nova"/>
              <a:sym typeface="Proxima Nova"/>
            </a:endParaRPr>
          </a:p>
          <a:p>
            <a:pPr marL="0" lvl="0" indent="0" algn="l" rtl="0">
              <a:lnSpc>
                <a:spcPct val="150000"/>
              </a:lnSpc>
              <a:spcBef>
                <a:spcPts val="1100"/>
              </a:spcBef>
              <a:spcAft>
                <a:spcPts val="0"/>
              </a:spcAft>
              <a:buNone/>
            </a:pPr>
            <a:endParaRPr>
              <a:solidFill>
                <a:schemeClr val="dk1"/>
              </a:solidFill>
              <a:latin typeface="Proxima Nova"/>
              <a:ea typeface="Proxima Nova"/>
              <a:cs typeface="Proxima Nova"/>
              <a:sym typeface="Proxima Nova"/>
            </a:endParaRPr>
          </a:p>
          <a:p>
            <a:pPr marL="0" lvl="0" indent="0" algn="l" rtl="0">
              <a:lnSpc>
                <a:spcPct val="150000"/>
              </a:lnSpc>
              <a:spcBef>
                <a:spcPts val="1100"/>
              </a:spcBef>
              <a:spcAft>
                <a:spcPts val="1100"/>
              </a:spcAft>
              <a:buNone/>
            </a:pPr>
            <a:endParaRPr>
              <a:solidFill>
                <a:schemeClr val="dk1"/>
              </a:solidFill>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g8e9cba5809_0_235"/>
          <p:cNvSpPr txBox="1"/>
          <p:nvPr/>
        </p:nvSpPr>
        <p:spPr>
          <a:xfrm>
            <a:off x="522750" y="1309275"/>
            <a:ext cx="3436200" cy="3458100"/>
          </a:xfrm>
          <a:prstGeom prst="rect">
            <a:avLst/>
          </a:prstGeom>
          <a:noFill/>
          <a:ln>
            <a:noFill/>
          </a:ln>
        </p:spPr>
        <p:txBody>
          <a:bodyPr spcFirstLastPara="1" wrap="square" lIns="91425" tIns="91425" rIns="91425" bIns="91425" anchor="ctr" anchorCtr="0">
            <a:noAutofit/>
          </a:bodyPr>
          <a:lstStyle/>
          <a:p>
            <a:pPr marL="457200" lvl="0" indent="0" algn="just" rtl="0">
              <a:lnSpc>
                <a:spcPct val="100000"/>
              </a:lnSpc>
              <a:spcBef>
                <a:spcPts val="0"/>
              </a:spcBef>
              <a:spcAft>
                <a:spcPts val="0"/>
              </a:spcAft>
              <a:buNone/>
            </a:pPr>
            <a:endParaRPr sz="1350">
              <a:solidFill>
                <a:srgbClr val="222222"/>
              </a:solidFill>
              <a:highlight>
                <a:srgbClr val="FFFFFF"/>
              </a:highlight>
            </a:endParaRPr>
          </a:p>
          <a:p>
            <a:pPr marL="457200" lvl="0" indent="0" algn="just" rtl="0">
              <a:lnSpc>
                <a:spcPct val="100000"/>
              </a:lnSpc>
              <a:spcBef>
                <a:spcPts val="0"/>
              </a:spcBef>
              <a:spcAft>
                <a:spcPts val="0"/>
              </a:spcAft>
              <a:buNone/>
            </a:pPr>
            <a:endParaRPr sz="1350">
              <a:solidFill>
                <a:srgbClr val="222222"/>
              </a:solidFill>
              <a:highlight>
                <a:srgbClr val="FFFFFF"/>
              </a:highlight>
            </a:endParaRPr>
          </a:p>
          <a:p>
            <a:pPr marL="457200" lvl="0" indent="-314325" algn="just" rtl="0">
              <a:lnSpc>
                <a:spcPct val="100000"/>
              </a:lnSpc>
              <a:spcBef>
                <a:spcPts val="0"/>
              </a:spcBef>
              <a:spcAft>
                <a:spcPts val="0"/>
              </a:spcAft>
              <a:buClr>
                <a:srgbClr val="222222"/>
              </a:buClr>
              <a:buSzPts val="1350"/>
              <a:buChar char="●"/>
            </a:pPr>
            <a:r>
              <a:rPr lang="en-IN" sz="1350">
                <a:solidFill>
                  <a:srgbClr val="222222"/>
                </a:solidFill>
                <a:highlight>
                  <a:srgbClr val="FFFFFF"/>
                </a:highlight>
              </a:rPr>
              <a:t>It is a direct way to find an element.</a:t>
            </a:r>
            <a:endParaRPr sz="1350">
              <a:solidFill>
                <a:srgbClr val="222222"/>
              </a:solidFill>
              <a:highlight>
                <a:srgbClr val="FFFFFF"/>
              </a:highlight>
            </a:endParaRPr>
          </a:p>
          <a:p>
            <a:pPr marL="457200" lvl="0" indent="0" algn="just" rtl="0">
              <a:lnSpc>
                <a:spcPct val="100000"/>
              </a:lnSpc>
              <a:spcBef>
                <a:spcPts val="0"/>
              </a:spcBef>
              <a:spcAft>
                <a:spcPts val="0"/>
              </a:spcAft>
              <a:buNone/>
            </a:pPr>
            <a:endParaRPr sz="1350">
              <a:solidFill>
                <a:srgbClr val="222222"/>
              </a:solidFill>
              <a:highlight>
                <a:srgbClr val="FFFFFF"/>
              </a:highlight>
            </a:endParaRPr>
          </a:p>
          <a:p>
            <a:pPr marL="457200" lvl="0" indent="-314325" algn="just" rtl="0">
              <a:lnSpc>
                <a:spcPct val="100000"/>
              </a:lnSpc>
              <a:spcBef>
                <a:spcPts val="0"/>
              </a:spcBef>
              <a:spcAft>
                <a:spcPts val="0"/>
              </a:spcAft>
              <a:buClr>
                <a:srgbClr val="222222"/>
              </a:buClr>
              <a:buSzPts val="1350"/>
              <a:buChar char="●"/>
            </a:pPr>
            <a:r>
              <a:rPr lang="en-IN" sz="1350">
                <a:solidFill>
                  <a:srgbClr val="222222"/>
                </a:solidFill>
                <a:highlight>
                  <a:srgbClr val="FFFFFF"/>
                </a:highlight>
              </a:rPr>
              <a:t>However, the disadvantage of using the absolute XPath is that if a modification is made in the path of the element, then the XPath fails, i.e., it is unable to locate that element. Such an XPath starts with a single forward slash (/).</a:t>
            </a:r>
            <a:endParaRPr sz="1350">
              <a:solidFill>
                <a:srgbClr val="222222"/>
              </a:solidFill>
              <a:highlight>
                <a:srgbClr val="FFFFFF"/>
              </a:highlight>
            </a:endParaRPr>
          </a:p>
          <a:p>
            <a:pPr marL="457200" lvl="0" indent="0" algn="just" rtl="0">
              <a:lnSpc>
                <a:spcPct val="100000"/>
              </a:lnSpc>
              <a:spcBef>
                <a:spcPts val="0"/>
              </a:spcBef>
              <a:spcAft>
                <a:spcPts val="0"/>
              </a:spcAft>
              <a:buNone/>
            </a:pPr>
            <a:endParaRPr sz="1350">
              <a:solidFill>
                <a:srgbClr val="222222"/>
              </a:solidFill>
              <a:highlight>
                <a:srgbClr val="FFFFFF"/>
              </a:highlight>
            </a:endParaRPr>
          </a:p>
          <a:p>
            <a:pPr marL="457200" lvl="0" indent="-314325" algn="just" rtl="0">
              <a:lnSpc>
                <a:spcPct val="100000"/>
              </a:lnSpc>
              <a:spcBef>
                <a:spcPts val="0"/>
              </a:spcBef>
              <a:spcAft>
                <a:spcPts val="0"/>
              </a:spcAft>
              <a:buClr>
                <a:srgbClr val="222222"/>
              </a:buClr>
              <a:buSzPts val="1350"/>
              <a:buChar char="●"/>
            </a:pPr>
            <a:r>
              <a:rPr lang="en-IN" sz="1350">
                <a:solidFill>
                  <a:srgbClr val="222222"/>
                </a:solidFill>
                <a:highlight>
                  <a:srgbClr val="FFFFFF"/>
                </a:highlight>
              </a:rPr>
              <a:t>In the adjoining HTML code, if you want to find the absolute XPath of &lt;strong&gt;, then it would be as follows:</a:t>
            </a:r>
            <a:endParaRPr sz="1350">
              <a:solidFill>
                <a:srgbClr val="222222"/>
              </a:solidFill>
              <a:highlight>
                <a:srgbClr val="FFFFFF"/>
              </a:highlight>
            </a:endParaRPr>
          </a:p>
          <a:p>
            <a:pPr marL="457200" lvl="0" indent="0" algn="just" rtl="0">
              <a:lnSpc>
                <a:spcPct val="100000"/>
              </a:lnSpc>
              <a:spcBef>
                <a:spcPts val="0"/>
              </a:spcBef>
              <a:spcAft>
                <a:spcPts val="0"/>
              </a:spcAft>
              <a:buNone/>
            </a:pPr>
            <a:endParaRPr sz="1350">
              <a:solidFill>
                <a:srgbClr val="222222"/>
              </a:solidFill>
              <a:highlight>
                <a:srgbClr val="FFFFFF"/>
              </a:highlight>
            </a:endParaRPr>
          </a:p>
          <a:p>
            <a:pPr marL="457200" lvl="0" indent="0" algn="just" rtl="0">
              <a:lnSpc>
                <a:spcPct val="100000"/>
              </a:lnSpc>
              <a:spcBef>
                <a:spcPts val="0"/>
              </a:spcBef>
              <a:spcAft>
                <a:spcPts val="0"/>
              </a:spcAft>
              <a:buNone/>
            </a:pPr>
            <a:endParaRPr sz="1350">
              <a:solidFill>
                <a:srgbClr val="222222"/>
              </a:solidFill>
              <a:highlight>
                <a:srgbClr val="FFFFFF"/>
              </a:highlight>
            </a:endParaRPr>
          </a:p>
          <a:p>
            <a:pPr marL="0" lvl="0" indent="0" algn="l" rtl="0">
              <a:lnSpc>
                <a:spcPct val="150000"/>
              </a:lnSpc>
              <a:spcBef>
                <a:spcPts val="0"/>
              </a:spcBef>
              <a:spcAft>
                <a:spcPts val="0"/>
              </a:spcAft>
              <a:buNone/>
            </a:pPr>
            <a:endParaRPr sz="1350">
              <a:solidFill>
                <a:srgbClr val="222222"/>
              </a:solidFill>
              <a:highlight>
                <a:srgbClr val="FFFFFF"/>
              </a:highlight>
            </a:endParaRPr>
          </a:p>
          <a:p>
            <a:pPr marL="0" lvl="0" indent="0" algn="l" rtl="0">
              <a:lnSpc>
                <a:spcPct val="136363"/>
              </a:lnSpc>
              <a:spcBef>
                <a:spcPts val="1100"/>
              </a:spcBef>
              <a:spcAft>
                <a:spcPts val="0"/>
              </a:spcAft>
              <a:buNone/>
            </a:pPr>
            <a:endParaRPr sz="1100">
              <a:solidFill>
                <a:srgbClr val="222222"/>
              </a:solidFill>
              <a:highlight>
                <a:srgbClr val="F7F7F7"/>
              </a:highlight>
              <a:latin typeface="Courier New"/>
              <a:ea typeface="Courier New"/>
              <a:cs typeface="Courier New"/>
              <a:sym typeface="Courier New"/>
            </a:endParaRPr>
          </a:p>
          <a:p>
            <a:pPr marL="0" lvl="0" indent="0" algn="l" rtl="0">
              <a:lnSpc>
                <a:spcPct val="115000"/>
              </a:lnSpc>
              <a:spcBef>
                <a:spcPts val="0"/>
              </a:spcBef>
              <a:spcAft>
                <a:spcPts val="0"/>
              </a:spcAft>
              <a:buNone/>
            </a:pPr>
            <a:endParaRPr sz="1350">
              <a:solidFill>
                <a:srgbClr val="222222"/>
              </a:solidFill>
              <a:highlight>
                <a:srgbClr val="FFFFFF"/>
              </a:highlight>
            </a:endParaRPr>
          </a:p>
        </p:txBody>
      </p:sp>
      <p:sp>
        <p:nvSpPr>
          <p:cNvPr id="1575" name="Google Shape;1575;g8e9cba5809_0_235"/>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35</a:t>
            </a:fld>
            <a:endParaRPr sz="900">
              <a:solidFill>
                <a:srgbClr val="FF0000"/>
              </a:solidFill>
              <a:latin typeface="Proxima Nova"/>
              <a:ea typeface="Proxima Nova"/>
              <a:cs typeface="Proxima Nova"/>
              <a:sym typeface="Proxima Nova"/>
            </a:endParaRPr>
          </a:p>
        </p:txBody>
      </p:sp>
      <p:sp>
        <p:nvSpPr>
          <p:cNvPr id="1576" name="Google Shape;1576;g8e9cba5809_0_235"/>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IN" sz="2340">
                <a:solidFill>
                  <a:schemeClr val="lt1"/>
                </a:solidFill>
                <a:latin typeface="Proxima Nova"/>
                <a:ea typeface="Proxima Nova"/>
                <a:cs typeface="Proxima Nova"/>
                <a:sym typeface="Proxima Nova"/>
              </a:rPr>
              <a:t>     Absolute XPath</a:t>
            </a:r>
            <a:endParaRPr sz="1800" b="0" i="0" u="none" strike="noStrike" cap="none">
              <a:solidFill>
                <a:schemeClr val="lt1"/>
              </a:solidFill>
              <a:latin typeface="Calibri"/>
              <a:ea typeface="Calibri"/>
              <a:cs typeface="Calibri"/>
              <a:sym typeface="Calibri"/>
            </a:endParaRPr>
          </a:p>
        </p:txBody>
      </p:sp>
      <p:sp>
        <p:nvSpPr>
          <p:cNvPr id="1577" name="Google Shape;1577;g8e9cba5809_0_235"/>
          <p:cNvSpPr/>
          <p:nvPr/>
        </p:nvSpPr>
        <p:spPr>
          <a:xfrm>
            <a:off x="4530425" y="1087075"/>
            <a:ext cx="4499100" cy="39546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html</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head</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title</a:t>
            </a:r>
            <a:r>
              <a:rPr lang="en-IN" sz="950">
                <a:solidFill>
                  <a:srgbClr val="808080"/>
                </a:solidFill>
                <a:latin typeface="Consolas"/>
                <a:ea typeface="Consolas"/>
                <a:cs typeface="Consolas"/>
                <a:sym typeface="Consolas"/>
              </a:rPr>
              <a:t>&gt;</a:t>
            </a:r>
            <a:r>
              <a:rPr lang="en-IN" sz="950">
                <a:solidFill>
                  <a:srgbClr val="D4D4D4"/>
                </a:solidFill>
                <a:latin typeface="Consolas"/>
                <a:ea typeface="Consolas"/>
                <a:cs typeface="Consolas"/>
                <a:sym typeface="Consolas"/>
              </a:rPr>
              <a:t>HTML Page</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title</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head</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body</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div</a:t>
            </a:r>
            <a:r>
              <a:rPr lang="en-IN" sz="950">
                <a:solidFill>
                  <a:srgbClr val="D4D4D4"/>
                </a:solidFill>
                <a:latin typeface="Consolas"/>
                <a:ea typeface="Consolas"/>
                <a:cs typeface="Consolas"/>
                <a:sym typeface="Consolas"/>
              </a:rPr>
              <a:t> </a:t>
            </a:r>
            <a:r>
              <a:rPr lang="en-IN" sz="950">
                <a:solidFill>
                  <a:srgbClr val="9CDCFE"/>
                </a:solidFill>
                <a:latin typeface="Consolas"/>
                <a:ea typeface="Consolas"/>
                <a:cs typeface="Consolas"/>
                <a:sym typeface="Consolas"/>
              </a:rPr>
              <a:t>class</a:t>
            </a:r>
            <a:r>
              <a:rPr lang="en-IN" sz="950">
                <a:solidFill>
                  <a:srgbClr val="D4D4D4"/>
                </a:solidFill>
                <a:latin typeface="Consolas"/>
                <a:ea typeface="Consolas"/>
                <a:cs typeface="Consolas"/>
                <a:sym typeface="Consolas"/>
              </a:rPr>
              <a:t>=</a:t>
            </a:r>
            <a:r>
              <a:rPr lang="en-IN" sz="950">
                <a:solidFill>
                  <a:srgbClr val="CE9178"/>
                </a:solidFill>
                <a:latin typeface="Consolas"/>
                <a:ea typeface="Consolas"/>
                <a:cs typeface="Consolas"/>
                <a:sym typeface="Consolas"/>
              </a:rPr>
              <a:t>"container"</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div</a:t>
            </a:r>
            <a:r>
              <a:rPr lang="en-IN" sz="950">
                <a:solidFill>
                  <a:srgbClr val="D4D4D4"/>
                </a:solidFill>
                <a:latin typeface="Consolas"/>
                <a:ea typeface="Consolas"/>
                <a:cs typeface="Consolas"/>
                <a:sym typeface="Consolas"/>
              </a:rPr>
              <a:t> </a:t>
            </a:r>
            <a:r>
              <a:rPr lang="en-IN" sz="950">
                <a:solidFill>
                  <a:srgbClr val="9CDCFE"/>
                </a:solidFill>
                <a:latin typeface="Consolas"/>
                <a:ea typeface="Consolas"/>
                <a:cs typeface="Consolas"/>
                <a:sym typeface="Consolas"/>
              </a:rPr>
              <a:t>class</a:t>
            </a:r>
            <a:r>
              <a:rPr lang="en-IN" sz="950">
                <a:solidFill>
                  <a:srgbClr val="D4D4D4"/>
                </a:solidFill>
                <a:latin typeface="Consolas"/>
                <a:ea typeface="Consolas"/>
                <a:cs typeface="Consolas"/>
                <a:sym typeface="Consolas"/>
              </a:rPr>
              <a:t>=</a:t>
            </a:r>
            <a:r>
              <a:rPr lang="en-IN" sz="950">
                <a:solidFill>
                  <a:srgbClr val="CE9178"/>
                </a:solidFill>
                <a:latin typeface="Consolas"/>
                <a:ea typeface="Consolas"/>
                <a:cs typeface="Consolas"/>
                <a:sym typeface="Consolas"/>
              </a:rPr>
              <a:t>"inner-container"</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div</a:t>
            </a:r>
            <a:r>
              <a:rPr lang="en-IN" sz="950">
                <a:solidFill>
                  <a:srgbClr val="D4D4D4"/>
                </a:solidFill>
                <a:latin typeface="Consolas"/>
                <a:ea typeface="Consolas"/>
                <a:cs typeface="Consolas"/>
                <a:sym typeface="Consolas"/>
              </a:rPr>
              <a:t> </a:t>
            </a:r>
            <a:r>
              <a:rPr lang="en-IN" sz="950">
                <a:solidFill>
                  <a:srgbClr val="9CDCFE"/>
                </a:solidFill>
                <a:latin typeface="Consolas"/>
                <a:ea typeface="Consolas"/>
                <a:cs typeface="Consolas"/>
                <a:sym typeface="Consolas"/>
              </a:rPr>
              <a:t>class</a:t>
            </a:r>
            <a:r>
              <a:rPr lang="en-IN" sz="950">
                <a:solidFill>
                  <a:srgbClr val="D4D4D4"/>
                </a:solidFill>
                <a:latin typeface="Consolas"/>
                <a:ea typeface="Consolas"/>
                <a:cs typeface="Consolas"/>
                <a:sym typeface="Consolas"/>
              </a:rPr>
              <a:t>=</a:t>
            </a:r>
            <a:r>
              <a:rPr lang="en-IN" sz="950">
                <a:solidFill>
                  <a:srgbClr val="CE9178"/>
                </a:solidFill>
                <a:latin typeface="Consolas"/>
                <a:ea typeface="Consolas"/>
                <a:cs typeface="Consolas"/>
                <a:sym typeface="Consolas"/>
              </a:rPr>
              <a:t>"inner-inner-container"</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div</a:t>
            </a:r>
            <a:r>
              <a:rPr lang="en-IN" sz="950">
                <a:solidFill>
                  <a:srgbClr val="D4D4D4"/>
                </a:solidFill>
                <a:latin typeface="Consolas"/>
                <a:ea typeface="Consolas"/>
                <a:cs typeface="Consolas"/>
                <a:sym typeface="Consolas"/>
              </a:rPr>
              <a:t> </a:t>
            </a:r>
            <a:r>
              <a:rPr lang="en-IN" sz="950">
                <a:solidFill>
                  <a:srgbClr val="9CDCFE"/>
                </a:solidFill>
                <a:latin typeface="Consolas"/>
                <a:ea typeface="Consolas"/>
                <a:cs typeface="Consolas"/>
                <a:sym typeface="Consolas"/>
              </a:rPr>
              <a:t>class</a:t>
            </a:r>
            <a:r>
              <a:rPr lang="en-IN" sz="950">
                <a:solidFill>
                  <a:srgbClr val="D4D4D4"/>
                </a:solidFill>
                <a:latin typeface="Consolas"/>
                <a:ea typeface="Consolas"/>
                <a:cs typeface="Consolas"/>
                <a:sym typeface="Consolas"/>
              </a:rPr>
              <a:t>=</a:t>
            </a:r>
            <a:r>
              <a:rPr lang="en-IN" sz="950">
                <a:solidFill>
                  <a:srgbClr val="CE9178"/>
                </a:solidFill>
                <a:latin typeface="Consolas"/>
                <a:ea typeface="Consolas"/>
                <a:cs typeface="Consolas"/>
                <a:sym typeface="Consolas"/>
              </a:rPr>
              <a:t>"inner-inner-inner-container"</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p</a:t>
            </a:r>
            <a:r>
              <a:rPr lang="en-IN" sz="950">
                <a:solidFill>
                  <a:srgbClr val="808080"/>
                </a:solidFill>
                <a:latin typeface="Consolas"/>
                <a:ea typeface="Consolas"/>
                <a:cs typeface="Consolas"/>
                <a:sym typeface="Consolas"/>
              </a:rPr>
              <a:t>&gt;</a:t>
            </a:r>
            <a:r>
              <a:rPr lang="en-IN" sz="950">
                <a:solidFill>
                  <a:srgbClr val="D4D4D4"/>
                </a:solidFill>
                <a:latin typeface="Consolas"/>
                <a:ea typeface="Consolas"/>
                <a:cs typeface="Consolas"/>
                <a:sym typeface="Consolas"/>
              </a:rPr>
              <a:t>Welcome to                    </a:t>
            </a:r>
            <a:endParaRPr sz="9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808080"/>
                </a:solidFill>
                <a:latin typeface="Consolas"/>
                <a:ea typeface="Consolas"/>
                <a:cs typeface="Consolas"/>
                <a:sym typeface="Consolas"/>
              </a:rPr>
              <a:t>                        &lt;</a:t>
            </a:r>
            <a:r>
              <a:rPr lang="en-IN" sz="950">
                <a:solidFill>
                  <a:srgbClr val="569CD6"/>
                </a:solidFill>
                <a:latin typeface="Consolas"/>
                <a:ea typeface="Consolas"/>
                <a:cs typeface="Consolas"/>
                <a:sym typeface="Consolas"/>
              </a:rPr>
              <a:t>strong</a:t>
            </a:r>
            <a:r>
              <a:rPr lang="en-IN" sz="950">
                <a:solidFill>
                  <a:srgbClr val="808080"/>
                </a:solidFill>
                <a:latin typeface="Consolas"/>
                <a:ea typeface="Consolas"/>
                <a:cs typeface="Consolas"/>
                <a:sym typeface="Consolas"/>
              </a:rPr>
              <a:t>&gt;</a:t>
            </a:r>
            <a:r>
              <a:rPr lang="en-IN" sz="950">
                <a:solidFill>
                  <a:srgbClr val="D4D4D4"/>
                </a:solidFill>
                <a:latin typeface="Consolas"/>
                <a:ea typeface="Consolas"/>
                <a:cs typeface="Consolas"/>
                <a:sym typeface="Consolas"/>
              </a:rPr>
              <a:t>upGrad</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strong</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808080"/>
                </a:solidFill>
                <a:latin typeface="Consolas"/>
                <a:ea typeface="Consolas"/>
                <a:cs typeface="Consolas"/>
                <a:sym typeface="Consolas"/>
              </a:rPr>
              <a:t>                    &lt;/</a:t>
            </a:r>
            <a:r>
              <a:rPr lang="en-IN" sz="950">
                <a:solidFill>
                  <a:srgbClr val="569CD6"/>
                </a:solidFill>
                <a:latin typeface="Consolas"/>
                <a:ea typeface="Consolas"/>
                <a:cs typeface="Consolas"/>
                <a:sym typeface="Consolas"/>
              </a:rPr>
              <a:t>p</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div</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div</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div</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div</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body</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html</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808080"/>
              </a:solidFill>
              <a:latin typeface="Consolas"/>
              <a:ea typeface="Consolas"/>
              <a:cs typeface="Consolas"/>
              <a:sym typeface="Consolas"/>
            </a:endParaRPr>
          </a:p>
        </p:txBody>
      </p:sp>
      <p:sp>
        <p:nvSpPr>
          <p:cNvPr id="1578" name="Google Shape;1578;g8e9cba5809_0_235"/>
          <p:cNvSpPr/>
          <p:nvPr/>
        </p:nvSpPr>
        <p:spPr>
          <a:xfrm>
            <a:off x="1046475" y="4158650"/>
            <a:ext cx="2902500" cy="4029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25400" lvl="0" indent="0" algn="l" rtl="0">
              <a:lnSpc>
                <a:spcPct val="115000"/>
              </a:lnSpc>
              <a:spcBef>
                <a:spcPts val="0"/>
              </a:spcBef>
              <a:spcAft>
                <a:spcPts val="0"/>
              </a:spcAft>
              <a:buNone/>
            </a:pPr>
            <a:endParaRPr>
              <a:solidFill>
                <a:schemeClr val="dk1"/>
              </a:solidFill>
              <a:latin typeface="Proxima Nova"/>
              <a:ea typeface="Proxima Nova"/>
              <a:cs typeface="Proxima Nova"/>
              <a:sym typeface="Proxima Nova"/>
            </a:endParaRPr>
          </a:p>
          <a:p>
            <a:pPr marL="25400" lvl="0" indent="0" algn="l" rtl="0">
              <a:lnSpc>
                <a:spcPct val="115000"/>
              </a:lnSpc>
              <a:spcBef>
                <a:spcPts val="0"/>
              </a:spcBef>
              <a:spcAft>
                <a:spcPts val="0"/>
              </a:spcAft>
              <a:buNone/>
            </a:pPr>
            <a:endParaRPr>
              <a:solidFill>
                <a:schemeClr val="dk1"/>
              </a:solidFill>
              <a:latin typeface="Proxima Nova"/>
              <a:ea typeface="Proxima Nova"/>
              <a:cs typeface="Proxima Nova"/>
              <a:sym typeface="Proxima Nova"/>
            </a:endParaRPr>
          </a:p>
          <a:p>
            <a:pPr marL="25400" lvl="0" indent="0" algn="l" rtl="0">
              <a:lnSpc>
                <a:spcPct val="115000"/>
              </a:lnSpc>
              <a:spcBef>
                <a:spcPts val="0"/>
              </a:spcBef>
              <a:spcAft>
                <a:spcPts val="0"/>
              </a:spcAft>
              <a:buNone/>
            </a:pPr>
            <a:endParaRPr>
              <a:solidFill>
                <a:schemeClr val="dk1"/>
              </a:solidFill>
              <a:latin typeface="Proxima Nova"/>
              <a:ea typeface="Proxima Nova"/>
              <a:cs typeface="Proxima Nova"/>
              <a:sym typeface="Proxima Nova"/>
            </a:endParaRPr>
          </a:p>
          <a:p>
            <a:pPr marL="0" lvl="0" indent="0" algn="l" rtl="0">
              <a:lnSpc>
                <a:spcPct val="150000"/>
              </a:lnSpc>
              <a:spcBef>
                <a:spcPts val="0"/>
              </a:spcBef>
              <a:spcAft>
                <a:spcPts val="0"/>
              </a:spcAft>
              <a:buNone/>
            </a:pPr>
            <a:endParaRPr sz="1700">
              <a:latin typeface="Proxima Nova"/>
              <a:ea typeface="Proxima Nova"/>
              <a:cs typeface="Proxima Nova"/>
              <a:sym typeface="Proxima Nova"/>
            </a:endParaRPr>
          </a:p>
          <a:p>
            <a:pPr marL="0" lvl="0" indent="0" algn="l" rtl="0">
              <a:lnSpc>
                <a:spcPct val="150000"/>
              </a:lnSpc>
              <a:spcBef>
                <a:spcPts val="1100"/>
              </a:spcBef>
              <a:spcAft>
                <a:spcPts val="0"/>
              </a:spcAft>
              <a:buNone/>
            </a:pPr>
            <a:r>
              <a:rPr lang="en-IN">
                <a:latin typeface="Proxima Nova"/>
                <a:ea typeface="Proxima Nova"/>
                <a:cs typeface="Proxima Nova"/>
                <a:sym typeface="Proxima Nova"/>
              </a:rPr>
              <a:t>/html/body/div/div/div/div/p/strong</a:t>
            </a:r>
            <a:endParaRPr>
              <a:latin typeface="Proxima Nova"/>
              <a:ea typeface="Proxima Nova"/>
              <a:cs typeface="Proxima Nova"/>
              <a:sym typeface="Proxima Nova"/>
            </a:endParaRPr>
          </a:p>
          <a:p>
            <a:pPr marL="0" lvl="0" indent="0" algn="l" rtl="0">
              <a:lnSpc>
                <a:spcPct val="150000"/>
              </a:lnSpc>
              <a:spcBef>
                <a:spcPts val="1100"/>
              </a:spcBef>
              <a:spcAft>
                <a:spcPts val="0"/>
              </a:spcAft>
              <a:buNone/>
            </a:pPr>
            <a:endParaRPr>
              <a:solidFill>
                <a:schemeClr val="dk1"/>
              </a:solidFill>
              <a:latin typeface="Proxima Nova"/>
              <a:ea typeface="Proxima Nova"/>
              <a:cs typeface="Proxima Nova"/>
              <a:sym typeface="Proxima Nova"/>
            </a:endParaRPr>
          </a:p>
          <a:p>
            <a:pPr marL="0" lvl="0" indent="0" algn="l" rtl="0">
              <a:lnSpc>
                <a:spcPct val="150000"/>
              </a:lnSpc>
              <a:spcBef>
                <a:spcPts val="1100"/>
              </a:spcBef>
              <a:spcAft>
                <a:spcPts val="1100"/>
              </a:spcAft>
              <a:buNone/>
            </a:pPr>
            <a:endParaRPr>
              <a:solidFill>
                <a:schemeClr val="dk1"/>
              </a:solidFill>
              <a:latin typeface="Proxima Nova"/>
              <a:ea typeface="Proxima Nova"/>
              <a:cs typeface="Proxima Nova"/>
              <a:sym typeface="Proxima Nova"/>
            </a:endParaRPr>
          </a:p>
        </p:txBody>
      </p:sp>
      <p:sp>
        <p:nvSpPr>
          <p:cNvPr id="1579" name="Google Shape;1579;g8e9cba5809_0_235"/>
          <p:cNvSpPr txBox="1"/>
          <p:nvPr/>
        </p:nvSpPr>
        <p:spPr>
          <a:xfrm>
            <a:off x="351369"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Locator</a:t>
            </a:r>
            <a:endParaRPr sz="234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sp>
        <p:nvSpPr>
          <p:cNvPr id="1584" name="Google Shape;1584;g8e9cba5809_0_251"/>
          <p:cNvSpPr txBox="1"/>
          <p:nvPr/>
        </p:nvSpPr>
        <p:spPr>
          <a:xfrm>
            <a:off x="522750" y="1194975"/>
            <a:ext cx="3633600" cy="3358800"/>
          </a:xfrm>
          <a:prstGeom prst="rect">
            <a:avLst/>
          </a:prstGeom>
          <a:noFill/>
          <a:ln>
            <a:noFill/>
          </a:ln>
        </p:spPr>
        <p:txBody>
          <a:bodyPr spcFirstLastPara="1" wrap="square" lIns="91425" tIns="91425" rIns="91425" bIns="91425" anchor="ctr" anchorCtr="0">
            <a:noAutofit/>
          </a:bodyPr>
          <a:lstStyle/>
          <a:p>
            <a:pPr marL="457200" lvl="0" indent="-314325" algn="l" rtl="0">
              <a:lnSpc>
                <a:spcPct val="100000"/>
              </a:lnSpc>
              <a:spcBef>
                <a:spcPts val="0"/>
              </a:spcBef>
              <a:spcAft>
                <a:spcPts val="0"/>
              </a:spcAft>
              <a:buClr>
                <a:srgbClr val="222222"/>
              </a:buClr>
              <a:buSzPts val="1350"/>
              <a:buChar char="●"/>
            </a:pPr>
            <a:r>
              <a:rPr lang="en-IN" sz="1350">
                <a:solidFill>
                  <a:srgbClr val="222222"/>
                </a:solidFill>
                <a:highlight>
                  <a:srgbClr val="FFFFFF"/>
                </a:highlight>
              </a:rPr>
              <a:t>Relative Xpath starts from the middle of the HTML DOM structure.</a:t>
            </a:r>
            <a:endParaRPr sz="1350">
              <a:solidFill>
                <a:srgbClr val="222222"/>
              </a:solidFill>
              <a:highlight>
                <a:srgbClr val="FFFFFF"/>
              </a:highlight>
            </a:endParaRPr>
          </a:p>
          <a:p>
            <a:pPr marL="457200" lvl="0" indent="0" algn="l" rtl="0">
              <a:lnSpc>
                <a:spcPct val="100000"/>
              </a:lnSpc>
              <a:spcBef>
                <a:spcPts val="0"/>
              </a:spcBef>
              <a:spcAft>
                <a:spcPts val="0"/>
              </a:spcAft>
              <a:buNone/>
            </a:pPr>
            <a:endParaRPr sz="1350">
              <a:solidFill>
                <a:srgbClr val="222222"/>
              </a:solidFill>
              <a:highlight>
                <a:srgbClr val="FFFFFF"/>
              </a:highlight>
            </a:endParaRPr>
          </a:p>
          <a:p>
            <a:pPr marL="457200" lvl="0" indent="-314325" algn="l" rtl="0">
              <a:lnSpc>
                <a:spcPct val="100000"/>
              </a:lnSpc>
              <a:spcBef>
                <a:spcPts val="0"/>
              </a:spcBef>
              <a:spcAft>
                <a:spcPts val="0"/>
              </a:spcAft>
              <a:buClr>
                <a:srgbClr val="222222"/>
              </a:buClr>
              <a:buSzPts val="1350"/>
              <a:buChar char="●"/>
            </a:pPr>
            <a:r>
              <a:rPr lang="en-IN" sz="1350">
                <a:solidFill>
                  <a:srgbClr val="222222"/>
                </a:solidFill>
                <a:highlight>
                  <a:srgbClr val="FFFFFF"/>
                </a:highlight>
              </a:rPr>
              <a:t>It starts with a double forward slash (//), which means that it can search the element anywhere in the entire DOM.</a:t>
            </a:r>
            <a:endParaRPr sz="1350">
              <a:solidFill>
                <a:srgbClr val="222222"/>
              </a:solidFill>
              <a:highlight>
                <a:srgbClr val="FFFFFF"/>
              </a:highlight>
            </a:endParaRPr>
          </a:p>
          <a:p>
            <a:pPr marL="457200" lvl="0" indent="0" algn="l" rtl="0">
              <a:lnSpc>
                <a:spcPct val="100000"/>
              </a:lnSpc>
              <a:spcBef>
                <a:spcPts val="0"/>
              </a:spcBef>
              <a:spcAft>
                <a:spcPts val="0"/>
              </a:spcAft>
              <a:buNone/>
            </a:pPr>
            <a:endParaRPr sz="1350">
              <a:solidFill>
                <a:srgbClr val="222222"/>
              </a:solidFill>
              <a:highlight>
                <a:srgbClr val="FFFFFF"/>
              </a:highlight>
            </a:endParaRPr>
          </a:p>
          <a:p>
            <a:pPr marL="457200" lvl="0" indent="-314325" algn="l" rtl="0">
              <a:lnSpc>
                <a:spcPct val="100000"/>
              </a:lnSpc>
              <a:spcBef>
                <a:spcPts val="0"/>
              </a:spcBef>
              <a:spcAft>
                <a:spcPts val="0"/>
              </a:spcAft>
              <a:buClr>
                <a:srgbClr val="222222"/>
              </a:buClr>
              <a:buSzPts val="1350"/>
              <a:buChar char="●"/>
            </a:pPr>
            <a:r>
              <a:rPr lang="en-IN" sz="1350">
                <a:solidFill>
                  <a:srgbClr val="222222"/>
                </a:solidFill>
                <a:highlight>
                  <a:srgbClr val="FFFFFF"/>
                </a:highlight>
              </a:rPr>
              <a:t>The relative XPath of &lt;strong&gt; in the alongside code is as follows:</a:t>
            </a:r>
            <a:endParaRPr sz="1350">
              <a:solidFill>
                <a:srgbClr val="222222"/>
              </a:solidFill>
              <a:highlight>
                <a:srgbClr val="FFFFFF"/>
              </a:highlight>
            </a:endParaRPr>
          </a:p>
          <a:p>
            <a:pPr marL="0" lvl="0" indent="0" algn="l" rtl="0">
              <a:lnSpc>
                <a:spcPct val="150000"/>
              </a:lnSpc>
              <a:spcBef>
                <a:spcPts val="0"/>
              </a:spcBef>
              <a:spcAft>
                <a:spcPts val="0"/>
              </a:spcAft>
              <a:buNone/>
            </a:pPr>
            <a:endParaRPr sz="1350">
              <a:solidFill>
                <a:srgbClr val="222222"/>
              </a:solidFill>
              <a:highlight>
                <a:srgbClr val="FFFFFF"/>
              </a:highlight>
            </a:endParaRPr>
          </a:p>
          <a:p>
            <a:pPr marL="0" lvl="0" indent="0" algn="l" rtl="0">
              <a:lnSpc>
                <a:spcPct val="150000"/>
              </a:lnSpc>
              <a:spcBef>
                <a:spcPts val="1100"/>
              </a:spcBef>
              <a:spcAft>
                <a:spcPts val="1100"/>
              </a:spcAft>
              <a:buNone/>
            </a:pPr>
            <a:endParaRPr sz="1350">
              <a:solidFill>
                <a:srgbClr val="222222"/>
              </a:solidFill>
              <a:highlight>
                <a:srgbClr val="FFFFFF"/>
              </a:highlight>
            </a:endParaRPr>
          </a:p>
        </p:txBody>
      </p:sp>
      <p:sp>
        <p:nvSpPr>
          <p:cNvPr id="1585" name="Google Shape;1585;g8e9cba5809_0_251"/>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36</a:t>
            </a:fld>
            <a:endParaRPr sz="900">
              <a:solidFill>
                <a:srgbClr val="FF0000"/>
              </a:solidFill>
              <a:latin typeface="Proxima Nova"/>
              <a:ea typeface="Proxima Nova"/>
              <a:cs typeface="Proxima Nova"/>
              <a:sym typeface="Proxima Nova"/>
            </a:endParaRPr>
          </a:p>
        </p:txBody>
      </p:sp>
      <p:sp>
        <p:nvSpPr>
          <p:cNvPr id="1586" name="Google Shape;1586;g8e9cba5809_0_251"/>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Locators</a:t>
            </a:r>
            <a:endParaRPr sz="2340" b="0" i="0" u="none" strike="noStrike" cap="none">
              <a:solidFill>
                <a:schemeClr val="lt1"/>
              </a:solidFill>
              <a:latin typeface="Proxima Nova"/>
              <a:ea typeface="Proxima Nova"/>
              <a:cs typeface="Proxima Nova"/>
              <a:sym typeface="Proxima Nova"/>
            </a:endParaRPr>
          </a:p>
        </p:txBody>
      </p:sp>
      <p:sp>
        <p:nvSpPr>
          <p:cNvPr id="1587" name="Google Shape;1587;g8e9cba5809_0_251"/>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800"/>
              <a:buFont typeface="Arial"/>
              <a:buNone/>
            </a:pPr>
            <a:r>
              <a:rPr lang="en-IN" sz="2340">
                <a:solidFill>
                  <a:schemeClr val="lt1"/>
                </a:solidFill>
                <a:latin typeface="Proxima Nova"/>
                <a:ea typeface="Proxima Nova"/>
                <a:cs typeface="Proxima Nova"/>
                <a:sym typeface="Proxima Nova"/>
              </a:rPr>
              <a:t>     Relative XPath</a:t>
            </a:r>
            <a:endParaRPr sz="1800">
              <a:solidFill>
                <a:schemeClr val="lt1"/>
              </a:solidFill>
              <a:latin typeface="Calibri"/>
              <a:ea typeface="Calibri"/>
              <a:cs typeface="Calibri"/>
              <a:sym typeface="Calibri"/>
            </a:endParaRPr>
          </a:p>
        </p:txBody>
      </p:sp>
      <p:sp>
        <p:nvSpPr>
          <p:cNvPr id="1588" name="Google Shape;1588;g8e9cba5809_0_251"/>
          <p:cNvSpPr/>
          <p:nvPr/>
        </p:nvSpPr>
        <p:spPr>
          <a:xfrm>
            <a:off x="4530425" y="1087075"/>
            <a:ext cx="4499100" cy="39546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html</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head</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title</a:t>
            </a:r>
            <a:r>
              <a:rPr lang="en-IN" sz="950">
                <a:solidFill>
                  <a:srgbClr val="808080"/>
                </a:solidFill>
                <a:latin typeface="Consolas"/>
                <a:ea typeface="Consolas"/>
                <a:cs typeface="Consolas"/>
                <a:sym typeface="Consolas"/>
              </a:rPr>
              <a:t>&gt;</a:t>
            </a:r>
            <a:r>
              <a:rPr lang="en-IN" sz="950">
                <a:solidFill>
                  <a:srgbClr val="D4D4D4"/>
                </a:solidFill>
                <a:latin typeface="Consolas"/>
                <a:ea typeface="Consolas"/>
                <a:cs typeface="Consolas"/>
                <a:sym typeface="Consolas"/>
              </a:rPr>
              <a:t>HTML Page</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title</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head</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body</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div</a:t>
            </a:r>
            <a:r>
              <a:rPr lang="en-IN" sz="950">
                <a:solidFill>
                  <a:srgbClr val="D4D4D4"/>
                </a:solidFill>
                <a:latin typeface="Consolas"/>
                <a:ea typeface="Consolas"/>
                <a:cs typeface="Consolas"/>
                <a:sym typeface="Consolas"/>
              </a:rPr>
              <a:t> </a:t>
            </a:r>
            <a:r>
              <a:rPr lang="en-IN" sz="950">
                <a:solidFill>
                  <a:srgbClr val="9CDCFE"/>
                </a:solidFill>
                <a:latin typeface="Consolas"/>
                <a:ea typeface="Consolas"/>
                <a:cs typeface="Consolas"/>
                <a:sym typeface="Consolas"/>
              </a:rPr>
              <a:t>class</a:t>
            </a:r>
            <a:r>
              <a:rPr lang="en-IN" sz="950">
                <a:solidFill>
                  <a:srgbClr val="D4D4D4"/>
                </a:solidFill>
                <a:latin typeface="Consolas"/>
                <a:ea typeface="Consolas"/>
                <a:cs typeface="Consolas"/>
                <a:sym typeface="Consolas"/>
              </a:rPr>
              <a:t>=</a:t>
            </a:r>
            <a:r>
              <a:rPr lang="en-IN" sz="950">
                <a:solidFill>
                  <a:srgbClr val="CE9178"/>
                </a:solidFill>
                <a:latin typeface="Consolas"/>
                <a:ea typeface="Consolas"/>
                <a:cs typeface="Consolas"/>
                <a:sym typeface="Consolas"/>
              </a:rPr>
              <a:t>"container"</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div</a:t>
            </a:r>
            <a:r>
              <a:rPr lang="en-IN" sz="950">
                <a:solidFill>
                  <a:srgbClr val="D4D4D4"/>
                </a:solidFill>
                <a:latin typeface="Consolas"/>
                <a:ea typeface="Consolas"/>
                <a:cs typeface="Consolas"/>
                <a:sym typeface="Consolas"/>
              </a:rPr>
              <a:t> </a:t>
            </a:r>
            <a:r>
              <a:rPr lang="en-IN" sz="950">
                <a:solidFill>
                  <a:srgbClr val="9CDCFE"/>
                </a:solidFill>
                <a:latin typeface="Consolas"/>
                <a:ea typeface="Consolas"/>
                <a:cs typeface="Consolas"/>
                <a:sym typeface="Consolas"/>
              </a:rPr>
              <a:t>class</a:t>
            </a:r>
            <a:r>
              <a:rPr lang="en-IN" sz="950">
                <a:solidFill>
                  <a:srgbClr val="D4D4D4"/>
                </a:solidFill>
                <a:latin typeface="Consolas"/>
                <a:ea typeface="Consolas"/>
                <a:cs typeface="Consolas"/>
                <a:sym typeface="Consolas"/>
              </a:rPr>
              <a:t>=</a:t>
            </a:r>
            <a:r>
              <a:rPr lang="en-IN" sz="950">
                <a:solidFill>
                  <a:srgbClr val="CE9178"/>
                </a:solidFill>
                <a:latin typeface="Consolas"/>
                <a:ea typeface="Consolas"/>
                <a:cs typeface="Consolas"/>
                <a:sym typeface="Consolas"/>
              </a:rPr>
              <a:t>"inner-container"</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div</a:t>
            </a:r>
            <a:r>
              <a:rPr lang="en-IN" sz="950">
                <a:solidFill>
                  <a:srgbClr val="D4D4D4"/>
                </a:solidFill>
                <a:latin typeface="Consolas"/>
                <a:ea typeface="Consolas"/>
                <a:cs typeface="Consolas"/>
                <a:sym typeface="Consolas"/>
              </a:rPr>
              <a:t> </a:t>
            </a:r>
            <a:r>
              <a:rPr lang="en-IN" sz="950">
                <a:solidFill>
                  <a:srgbClr val="9CDCFE"/>
                </a:solidFill>
                <a:latin typeface="Consolas"/>
                <a:ea typeface="Consolas"/>
                <a:cs typeface="Consolas"/>
                <a:sym typeface="Consolas"/>
              </a:rPr>
              <a:t>class</a:t>
            </a:r>
            <a:r>
              <a:rPr lang="en-IN" sz="950">
                <a:solidFill>
                  <a:srgbClr val="D4D4D4"/>
                </a:solidFill>
                <a:latin typeface="Consolas"/>
                <a:ea typeface="Consolas"/>
                <a:cs typeface="Consolas"/>
                <a:sym typeface="Consolas"/>
              </a:rPr>
              <a:t>=</a:t>
            </a:r>
            <a:r>
              <a:rPr lang="en-IN" sz="950">
                <a:solidFill>
                  <a:srgbClr val="CE9178"/>
                </a:solidFill>
                <a:latin typeface="Consolas"/>
                <a:ea typeface="Consolas"/>
                <a:cs typeface="Consolas"/>
                <a:sym typeface="Consolas"/>
              </a:rPr>
              <a:t>"inner-inner-container"</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div</a:t>
            </a:r>
            <a:r>
              <a:rPr lang="en-IN" sz="950">
                <a:solidFill>
                  <a:srgbClr val="D4D4D4"/>
                </a:solidFill>
                <a:latin typeface="Consolas"/>
                <a:ea typeface="Consolas"/>
                <a:cs typeface="Consolas"/>
                <a:sym typeface="Consolas"/>
              </a:rPr>
              <a:t> </a:t>
            </a:r>
            <a:r>
              <a:rPr lang="en-IN" sz="950">
                <a:solidFill>
                  <a:srgbClr val="9CDCFE"/>
                </a:solidFill>
                <a:latin typeface="Consolas"/>
                <a:ea typeface="Consolas"/>
                <a:cs typeface="Consolas"/>
                <a:sym typeface="Consolas"/>
              </a:rPr>
              <a:t>class</a:t>
            </a:r>
            <a:r>
              <a:rPr lang="en-IN" sz="950">
                <a:solidFill>
                  <a:srgbClr val="D4D4D4"/>
                </a:solidFill>
                <a:latin typeface="Consolas"/>
                <a:ea typeface="Consolas"/>
                <a:cs typeface="Consolas"/>
                <a:sym typeface="Consolas"/>
              </a:rPr>
              <a:t>=</a:t>
            </a:r>
            <a:r>
              <a:rPr lang="en-IN" sz="950">
                <a:solidFill>
                  <a:srgbClr val="CE9178"/>
                </a:solidFill>
                <a:latin typeface="Consolas"/>
                <a:ea typeface="Consolas"/>
                <a:cs typeface="Consolas"/>
                <a:sym typeface="Consolas"/>
              </a:rPr>
              <a:t>"inner-inner-inner-container"</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p</a:t>
            </a:r>
            <a:r>
              <a:rPr lang="en-IN" sz="950">
                <a:solidFill>
                  <a:srgbClr val="808080"/>
                </a:solidFill>
                <a:latin typeface="Consolas"/>
                <a:ea typeface="Consolas"/>
                <a:cs typeface="Consolas"/>
                <a:sym typeface="Consolas"/>
              </a:rPr>
              <a:t>&gt;</a:t>
            </a:r>
            <a:r>
              <a:rPr lang="en-IN" sz="950">
                <a:solidFill>
                  <a:srgbClr val="D4D4D4"/>
                </a:solidFill>
                <a:latin typeface="Consolas"/>
                <a:ea typeface="Consolas"/>
                <a:cs typeface="Consolas"/>
                <a:sym typeface="Consolas"/>
              </a:rPr>
              <a:t>Welcome to                    </a:t>
            </a:r>
            <a:endParaRPr sz="950">
              <a:solidFill>
                <a:srgbClr val="D4D4D4"/>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808080"/>
                </a:solidFill>
                <a:latin typeface="Consolas"/>
                <a:ea typeface="Consolas"/>
                <a:cs typeface="Consolas"/>
                <a:sym typeface="Consolas"/>
              </a:rPr>
              <a:t>                        &lt;</a:t>
            </a:r>
            <a:r>
              <a:rPr lang="en-IN" sz="950">
                <a:solidFill>
                  <a:srgbClr val="569CD6"/>
                </a:solidFill>
                <a:latin typeface="Consolas"/>
                <a:ea typeface="Consolas"/>
                <a:cs typeface="Consolas"/>
                <a:sym typeface="Consolas"/>
              </a:rPr>
              <a:t>strong</a:t>
            </a:r>
            <a:r>
              <a:rPr lang="en-IN" sz="950">
                <a:solidFill>
                  <a:srgbClr val="808080"/>
                </a:solidFill>
                <a:latin typeface="Consolas"/>
                <a:ea typeface="Consolas"/>
                <a:cs typeface="Consolas"/>
                <a:sym typeface="Consolas"/>
              </a:rPr>
              <a:t>&gt;</a:t>
            </a:r>
            <a:r>
              <a:rPr lang="en-IN" sz="950">
                <a:solidFill>
                  <a:srgbClr val="D4D4D4"/>
                </a:solidFill>
                <a:latin typeface="Consolas"/>
                <a:ea typeface="Consolas"/>
                <a:cs typeface="Consolas"/>
                <a:sym typeface="Consolas"/>
              </a:rPr>
              <a:t>upGrad</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strong</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808080"/>
                </a:solidFill>
                <a:latin typeface="Consolas"/>
                <a:ea typeface="Consolas"/>
                <a:cs typeface="Consolas"/>
                <a:sym typeface="Consolas"/>
              </a:rPr>
              <a:t>                    &lt;/</a:t>
            </a:r>
            <a:r>
              <a:rPr lang="en-IN" sz="950">
                <a:solidFill>
                  <a:srgbClr val="569CD6"/>
                </a:solidFill>
                <a:latin typeface="Consolas"/>
                <a:ea typeface="Consolas"/>
                <a:cs typeface="Consolas"/>
                <a:sym typeface="Consolas"/>
              </a:rPr>
              <a:t>p</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div</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div</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div</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div</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body</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html</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endParaRPr sz="1050">
              <a:solidFill>
                <a:srgbClr val="808080"/>
              </a:solidFill>
              <a:latin typeface="Consolas"/>
              <a:ea typeface="Consolas"/>
              <a:cs typeface="Consolas"/>
              <a:sym typeface="Consolas"/>
            </a:endParaRPr>
          </a:p>
        </p:txBody>
      </p:sp>
      <p:sp>
        <p:nvSpPr>
          <p:cNvPr id="1589" name="Google Shape;1589;g8e9cba5809_0_251"/>
          <p:cNvSpPr/>
          <p:nvPr/>
        </p:nvSpPr>
        <p:spPr>
          <a:xfrm>
            <a:off x="685800" y="3584875"/>
            <a:ext cx="3470700" cy="7611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25400" lvl="0" indent="0" algn="l" rtl="0">
              <a:lnSpc>
                <a:spcPct val="115000"/>
              </a:lnSpc>
              <a:spcBef>
                <a:spcPts val="0"/>
              </a:spcBef>
              <a:spcAft>
                <a:spcPts val="0"/>
              </a:spcAft>
              <a:buNone/>
            </a:pPr>
            <a:endParaRPr>
              <a:solidFill>
                <a:schemeClr val="dk1"/>
              </a:solidFill>
              <a:latin typeface="Proxima Nova"/>
              <a:ea typeface="Proxima Nova"/>
              <a:cs typeface="Proxima Nova"/>
              <a:sym typeface="Proxima Nova"/>
            </a:endParaRPr>
          </a:p>
          <a:p>
            <a:pPr marL="25400" lvl="0" indent="0" algn="l" rtl="0">
              <a:lnSpc>
                <a:spcPct val="115000"/>
              </a:lnSpc>
              <a:spcBef>
                <a:spcPts val="0"/>
              </a:spcBef>
              <a:spcAft>
                <a:spcPts val="0"/>
              </a:spcAft>
              <a:buNone/>
            </a:pPr>
            <a:endParaRPr>
              <a:solidFill>
                <a:schemeClr val="dk1"/>
              </a:solidFill>
              <a:latin typeface="Proxima Nova"/>
              <a:ea typeface="Proxima Nova"/>
              <a:cs typeface="Proxima Nova"/>
              <a:sym typeface="Proxima Nova"/>
            </a:endParaRPr>
          </a:p>
          <a:p>
            <a:pPr marL="25400" lvl="0" indent="0" algn="l" rtl="0">
              <a:lnSpc>
                <a:spcPct val="115000"/>
              </a:lnSpc>
              <a:spcBef>
                <a:spcPts val="0"/>
              </a:spcBef>
              <a:spcAft>
                <a:spcPts val="0"/>
              </a:spcAft>
              <a:buNone/>
            </a:pPr>
            <a:endParaRPr>
              <a:solidFill>
                <a:schemeClr val="dk1"/>
              </a:solidFill>
              <a:latin typeface="Proxima Nova"/>
              <a:ea typeface="Proxima Nova"/>
              <a:cs typeface="Proxima Nova"/>
              <a:sym typeface="Proxima Nova"/>
            </a:endParaRPr>
          </a:p>
          <a:p>
            <a:pPr marL="0" lvl="0" indent="0" algn="l" rtl="0">
              <a:lnSpc>
                <a:spcPct val="150000"/>
              </a:lnSpc>
              <a:spcBef>
                <a:spcPts val="0"/>
              </a:spcBef>
              <a:spcAft>
                <a:spcPts val="0"/>
              </a:spcAft>
              <a:buNone/>
            </a:pPr>
            <a:endParaRPr sz="1700">
              <a:latin typeface="Proxima Nova"/>
              <a:ea typeface="Proxima Nova"/>
              <a:cs typeface="Proxima Nova"/>
              <a:sym typeface="Proxima Nova"/>
            </a:endParaRPr>
          </a:p>
          <a:p>
            <a:pPr marL="0" lvl="0" indent="0" algn="l" rtl="0">
              <a:lnSpc>
                <a:spcPct val="136363"/>
              </a:lnSpc>
              <a:spcBef>
                <a:spcPts val="1100"/>
              </a:spcBef>
              <a:spcAft>
                <a:spcPts val="0"/>
              </a:spcAft>
              <a:buNone/>
            </a:pPr>
            <a:r>
              <a:rPr lang="en-IN">
                <a:solidFill>
                  <a:schemeClr val="dk1"/>
                </a:solidFill>
                <a:latin typeface="Proxima Nova"/>
                <a:ea typeface="Proxima Nova"/>
                <a:cs typeface="Proxima Nova"/>
                <a:sym typeface="Proxima Nova"/>
              </a:rPr>
              <a:t>//div[@class='inner-inner-inner-container']/p/strong</a:t>
            </a:r>
            <a:endParaRPr sz="1100">
              <a:solidFill>
                <a:srgbClr val="222222"/>
              </a:solidFill>
              <a:highlight>
                <a:srgbClr val="F7F7F7"/>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a:latin typeface="Proxima Nova"/>
              <a:ea typeface="Proxima Nova"/>
              <a:cs typeface="Proxima Nova"/>
              <a:sym typeface="Proxima Nova"/>
            </a:endParaRPr>
          </a:p>
          <a:p>
            <a:pPr marL="0" lvl="0" indent="0" algn="l" rtl="0">
              <a:lnSpc>
                <a:spcPct val="150000"/>
              </a:lnSpc>
              <a:spcBef>
                <a:spcPts val="1100"/>
              </a:spcBef>
              <a:spcAft>
                <a:spcPts val="0"/>
              </a:spcAft>
              <a:buNone/>
            </a:pPr>
            <a:endParaRPr>
              <a:solidFill>
                <a:schemeClr val="dk1"/>
              </a:solidFill>
              <a:latin typeface="Proxima Nova"/>
              <a:ea typeface="Proxima Nova"/>
              <a:cs typeface="Proxima Nova"/>
              <a:sym typeface="Proxima Nova"/>
            </a:endParaRPr>
          </a:p>
          <a:p>
            <a:pPr marL="0" lvl="0" indent="0" algn="l" rtl="0">
              <a:lnSpc>
                <a:spcPct val="150000"/>
              </a:lnSpc>
              <a:spcBef>
                <a:spcPts val="1100"/>
              </a:spcBef>
              <a:spcAft>
                <a:spcPts val="1100"/>
              </a:spcAft>
              <a:buNone/>
            </a:pPr>
            <a:endParaRPr>
              <a:solidFill>
                <a:schemeClr val="dk1"/>
              </a:solidFill>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93"/>
        <p:cNvGrpSpPr/>
        <p:nvPr/>
      </p:nvGrpSpPr>
      <p:grpSpPr>
        <a:xfrm>
          <a:off x="0" y="0"/>
          <a:ext cx="0" cy="0"/>
          <a:chOff x="0" y="0"/>
          <a:chExt cx="0" cy="0"/>
        </a:xfrm>
      </p:grpSpPr>
      <p:sp>
        <p:nvSpPr>
          <p:cNvPr id="1594" name="Google Shape;1594;g97126d8ada_1_17"/>
          <p:cNvSpPr txBox="1">
            <a:spLocks noGrp="1"/>
          </p:cNvSpPr>
          <p:nvPr>
            <p:ph type="title"/>
          </p:nvPr>
        </p:nvSpPr>
        <p:spPr>
          <a:xfrm>
            <a:off x="467251" y="264850"/>
            <a:ext cx="6536100" cy="56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en-IN"/>
              <a:t>Hands-On Exercise 2 (5 mins)</a:t>
            </a:r>
            <a:endParaRPr/>
          </a:p>
        </p:txBody>
      </p:sp>
      <p:sp>
        <p:nvSpPr>
          <p:cNvPr id="1595" name="Google Shape;1595;g97126d8ada_1_17"/>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IN"/>
              <a:t>37</a:t>
            </a:fld>
            <a:endParaRPr/>
          </a:p>
        </p:txBody>
      </p:sp>
      <p:sp>
        <p:nvSpPr>
          <p:cNvPr id="1596" name="Google Shape;1596;g97126d8ada_1_17"/>
          <p:cNvSpPr txBox="1"/>
          <p:nvPr/>
        </p:nvSpPr>
        <p:spPr>
          <a:xfrm>
            <a:off x="290950" y="955950"/>
            <a:ext cx="8052900" cy="303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IN">
                <a:solidFill>
                  <a:srgbClr val="FFFFFF"/>
                </a:solidFill>
              </a:rPr>
              <a:t>Lets try finding locators for zomato login button (relative xpath, css).</a:t>
            </a:r>
            <a:endParaRPr>
              <a:solidFill>
                <a:srgbClr val="FFFFFF"/>
              </a:solidFill>
            </a:endParaRPr>
          </a:p>
          <a:p>
            <a:pPr marL="0" lvl="0" indent="0" algn="l" rtl="0">
              <a:spcBef>
                <a:spcPts val="0"/>
              </a:spcBef>
              <a:spcAft>
                <a:spcPts val="0"/>
              </a:spcAft>
              <a:buNone/>
            </a:pPr>
            <a:endParaRPr sz="17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00"/>
        <p:cNvGrpSpPr/>
        <p:nvPr/>
      </p:nvGrpSpPr>
      <p:grpSpPr>
        <a:xfrm>
          <a:off x="0" y="0"/>
          <a:ext cx="0" cy="0"/>
          <a:chOff x="0" y="0"/>
          <a:chExt cx="0" cy="0"/>
        </a:xfrm>
      </p:grpSpPr>
      <p:sp>
        <p:nvSpPr>
          <p:cNvPr id="1601" name="Google Shape;1601;g97126d8ada_1_626"/>
          <p:cNvSpPr txBox="1">
            <a:spLocks noGrp="1"/>
          </p:cNvSpPr>
          <p:nvPr>
            <p:ph type="title"/>
          </p:nvPr>
        </p:nvSpPr>
        <p:spPr>
          <a:xfrm>
            <a:off x="467250" y="264850"/>
            <a:ext cx="7411500" cy="56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en-IN"/>
              <a:t>Hands-On Exercise 2 - Solution</a:t>
            </a:r>
            <a:endParaRPr/>
          </a:p>
        </p:txBody>
      </p:sp>
      <p:sp>
        <p:nvSpPr>
          <p:cNvPr id="1602" name="Google Shape;1602;g97126d8ada_1_626"/>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38</a:t>
            </a:fld>
            <a:endParaRPr/>
          </a:p>
        </p:txBody>
      </p:sp>
      <p:sp>
        <p:nvSpPr>
          <p:cNvPr id="1603" name="Google Shape;1603;g97126d8ada_1_626"/>
          <p:cNvSpPr txBox="1"/>
          <p:nvPr/>
        </p:nvSpPr>
        <p:spPr>
          <a:xfrm>
            <a:off x="290950" y="955950"/>
            <a:ext cx="8052900" cy="303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IN" b="1">
                <a:solidFill>
                  <a:srgbClr val="FFFFFF"/>
                </a:solidFill>
              </a:rPr>
              <a:t>rel xpath:</a:t>
            </a:r>
            <a:r>
              <a:rPr lang="en-IN">
                <a:solidFill>
                  <a:srgbClr val="FFFFFF"/>
                </a:solidFill>
              </a:rPr>
              <a:t> //a[contains(text(),'Login')]</a:t>
            </a:r>
            <a:endParaRPr>
              <a:solidFill>
                <a:srgbClr val="FFFFFF"/>
              </a:solidFill>
            </a:endParaRPr>
          </a:p>
          <a:p>
            <a:pPr marL="0" lvl="0" indent="0" algn="l" rtl="0">
              <a:spcBef>
                <a:spcPts val="0"/>
              </a:spcBef>
              <a:spcAft>
                <a:spcPts val="0"/>
              </a:spcAft>
              <a:buClr>
                <a:schemeClr val="dk1"/>
              </a:buClr>
              <a:buSzPts val="1100"/>
              <a:buFont typeface="Arial"/>
              <a:buNone/>
            </a:pPr>
            <a:endParaRPr>
              <a:solidFill>
                <a:srgbClr val="FFFFFF"/>
              </a:solidFill>
            </a:endParaRPr>
          </a:p>
          <a:p>
            <a:pPr marL="0" lvl="0" indent="0" algn="l" rtl="0">
              <a:spcBef>
                <a:spcPts val="0"/>
              </a:spcBef>
              <a:spcAft>
                <a:spcPts val="0"/>
              </a:spcAft>
              <a:buClr>
                <a:schemeClr val="dk1"/>
              </a:buClr>
              <a:buSzPts val="1100"/>
              <a:buFont typeface="Arial"/>
              <a:buNone/>
            </a:pPr>
            <a:r>
              <a:rPr lang="en-IN" b="1">
                <a:solidFill>
                  <a:srgbClr val="FFFFFF"/>
                </a:solidFill>
              </a:rPr>
              <a:t>css selector:</a:t>
            </a:r>
            <a:r>
              <a:rPr lang="en-IN">
                <a:solidFill>
                  <a:srgbClr val="FFFFFF"/>
                </a:solidFill>
              </a:rPr>
              <a:t> div.sc-iGrrsa.jpaQMh div.sc-vBKru.goRwNz header.yvzia9-1.jvbMXE nav.yvzia9-2.fEwfyv ul.sc-3o0n99-3.fIVbKv li.sc-3o0n99-4.kAUthO:nth-child(2) &gt; a.sc-3o0n99-5.bCkRtP</a:t>
            </a:r>
            <a:endParaRPr>
              <a:solidFill>
                <a:srgbClr val="FFFFFF"/>
              </a:solidFill>
            </a:endParaRPr>
          </a:p>
          <a:p>
            <a:pPr marL="0" lvl="0" indent="0" algn="l" rtl="0">
              <a:spcBef>
                <a:spcPts val="0"/>
              </a:spcBef>
              <a:spcAft>
                <a:spcPts val="0"/>
              </a:spcAft>
              <a:buNone/>
            </a:pPr>
            <a:endParaRPr sz="17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Google Shape;1608;g8e9cba5809_0_216"/>
          <p:cNvSpPr txBox="1"/>
          <p:nvPr/>
        </p:nvSpPr>
        <p:spPr>
          <a:xfrm>
            <a:off x="470825" y="1195050"/>
            <a:ext cx="8098500" cy="1714500"/>
          </a:xfrm>
          <a:prstGeom prst="rect">
            <a:avLst/>
          </a:prstGeom>
          <a:noFill/>
          <a:ln>
            <a:noFill/>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rgbClr val="0E101A"/>
              </a:buClr>
              <a:buSzPts val="1400"/>
              <a:buChar char="●"/>
            </a:pPr>
            <a:r>
              <a:rPr lang="en-IN">
                <a:solidFill>
                  <a:srgbClr val="0E101A"/>
                </a:solidFill>
              </a:rPr>
              <a:t>Avoid using XPath locators that depend on the information that has a tendency to change in the future because it will make the locators easily breakable.</a:t>
            </a:r>
            <a:endParaRPr>
              <a:solidFill>
                <a:srgbClr val="0E101A"/>
              </a:solidFill>
            </a:endParaRPr>
          </a:p>
          <a:p>
            <a:pPr marL="457200" lvl="0" indent="0" algn="l" rtl="0">
              <a:lnSpc>
                <a:spcPct val="115000"/>
              </a:lnSpc>
              <a:spcBef>
                <a:spcPts val="0"/>
              </a:spcBef>
              <a:spcAft>
                <a:spcPts val="0"/>
              </a:spcAft>
              <a:buNone/>
            </a:pPr>
            <a:endParaRPr>
              <a:solidFill>
                <a:srgbClr val="0E101A"/>
              </a:solidFill>
            </a:endParaRPr>
          </a:p>
          <a:p>
            <a:pPr marL="457200" lvl="0" indent="-317500" algn="l" rtl="0">
              <a:lnSpc>
                <a:spcPct val="115000"/>
              </a:lnSpc>
              <a:spcBef>
                <a:spcPts val="0"/>
              </a:spcBef>
              <a:spcAft>
                <a:spcPts val="0"/>
              </a:spcAft>
              <a:buClr>
                <a:srgbClr val="0E101A"/>
              </a:buClr>
              <a:buSzPts val="1400"/>
              <a:buChar char="●"/>
            </a:pPr>
            <a:r>
              <a:rPr lang="en-IN">
                <a:solidFill>
                  <a:srgbClr val="0E101A"/>
                </a:solidFill>
              </a:rPr>
              <a:t>The Selenium locator should be precise with only the required information.</a:t>
            </a:r>
            <a:endParaRPr>
              <a:solidFill>
                <a:srgbClr val="0E101A"/>
              </a:solidFill>
            </a:endParaRPr>
          </a:p>
          <a:p>
            <a:pPr marL="457200" lvl="0" indent="0" algn="l" rtl="0">
              <a:lnSpc>
                <a:spcPct val="150000"/>
              </a:lnSpc>
              <a:spcBef>
                <a:spcPts val="0"/>
              </a:spcBef>
              <a:spcAft>
                <a:spcPts val="1100"/>
              </a:spcAft>
              <a:buNone/>
            </a:pPr>
            <a:endParaRPr sz="1300">
              <a:highlight>
                <a:srgbClr val="FFFFFF"/>
              </a:highlight>
              <a:latin typeface="Proxima Nova"/>
              <a:ea typeface="Proxima Nova"/>
              <a:cs typeface="Proxima Nova"/>
              <a:sym typeface="Proxima Nova"/>
            </a:endParaRPr>
          </a:p>
        </p:txBody>
      </p:sp>
      <p:sp>
        <p:nvSpPr>
          <p:cNvPr id="1609" name="Google Shape;1609;g8e9cba5809_0_216"/>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39</a:t>
            </a:fld>
            <a:endParaRPr sz="900">
              <a:solidFill>
                <a:srgbClr val="FF0000"/>
              </a:solidFill>
              <a:latin typeface="Proxima Nova"/>
              <a:ea typeface="Proxima Nova"/>
              <a:cs typeface="Proxima Nova"/>
              <a:sym typeface="Proxima Nova"/>
            </a:endParaRPr>
          </a:p>
        </p:txBody>
      </p:sp>
      <p:sp>
        <p:nvSpPr>
          <p:cNvPr id="1610" name="Google Shape;1610;g8e9cba5809_0_216"/>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Locators</a:t>
            </a:r>
            <a:endParaRPr sz="2340" b="0" i="0" u="none" strike="noStrike" cap="none">
              <a:solidFill>
                <a:schemeClr val="lt1"/>
              </a:solidFill>
              <a:latin typeface="Proxima Nova"/>
              <a:ea typeface="Proxima Nova"/>
              <a:cs typeface="Proxima Nova"/>
              <a:sym typeface="Proxima Nova"/>
            </a:endParaRPr>
          </a:p>
        </p:txBody>
      </p:sp>
      <p:sp>
        <p:nvSpPr>
          <p:cNvPr id="1611" name="Google Shape;1611;g8e9cba5809_0_216"/>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800"/>
              <a:buFont typeface="Arial"/>
              <a:buNone/>
            </a:pPr>
            <a:r>
              <a:rPr lang="en-IN" sz="2340">
                <a:solidFill>
                  <a:schemeClr val="lt1"/>
                </a:solidFill>
                <a:latin typeface="Proxima Nova"/>
                <a:ea typeface="Proxima Nova"/>
                <a:cs typeface="Proxima Nova"/>
                <a:sym typeface="Proxima Nova"/>
              </a:rPr>
              <a:t>     XPath: Best Practices</a:t>
            </a:r>
            <a:endParaRPr sz="18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g8eff5d3922_0_45"/>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243" name="Google Shape;1243;g8eff5d3922_0_45"/>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244" name="Google Shape;1244;g8eff5d3922_0_45"/>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IN"/>
              <a:t>4</a:t>
            </a:fld>
            <a:endParaRPr/>
          </a:p>
        </p:txBody>
      </p:sp>
      <p:sp>
        <p:nvSpPr>
          <p:cNvPr id="1245" name="Google Shape;1245;g8eff5d3922_0_45"/>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246" name="Google Shape;1246;g8eff5d3922_0_45"/>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4</a:t>
            </a:fld>
            <a:endParaRPr sz="900">
              <a:solidFill>
                <a:srgbClr val="898989"/>
              </a:solidFill>
              <a:latin typeface="Proxima Nova"/>
              <a:ea typeface="Proxima Nova"/>
              <a:cs typeface="Proxima Nova"/>
              <a:sym typeface="Proxima Nova"/>
            </a:endParaRPr>
          </a:p>
        </p:txBody>
      </p:sp>
      <p:sp>
        <p:nvSpPr>
          <p:cNvPr id="1247" name="Google Shape;1247;g8eff5d3922_0_45"/>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248" name="Google Shape;1248;g8eff5d3922_0_45"/>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249" name="Google Shape;1249;g8eff5d3922_0_45"/>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1250" name="Google Shape;1250;g8eff5d3922_0_45"/>
          <p:cNvSpPr txBox="1"/>
          <p:nvPr/>
        </p:nvSpPr>
        <p:spPr>
          <a:xfrm>
            <a:off x="642175" y="62235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1 (15 Sec)</a:t>
            </a:r>
            <a:endParaRPr sz="3600" b="0" i="0" u="none" strike="noStrike" cap="none">
              <a:solidFill>
                <a:srgbClr val="F5333F"/>
              </a:solidFill>
              <a:latin typeface="Proxima Nova"/>
              <a:ea typeface="Proxima Nova"/>
              <a:cs typeface="Proxima Nova"/>
              <a:sym typeface="Proxima Nova"/>
            </a:endParaRPr>
          </a:p>
        </p:txBody>
      </p:sp>
      <p:sp>
        <p:nvSpPr>
          <p:cNvPr id="1251" name="Google Shape;1251;g8eff5d3922_0_45"/>
          <p:cNvSpPr txBox="1"/>
          <p:nvPr/>
        </p:nvSpPr>
        <p:spPr>
          <a:xfrm>
            <a:off x="6511924" y="476726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IN" sz="900" b="0" i="0" u="none" strike="noStrike" cap="none">
                <a:solidFill>
                  <a:srgbClr val="FF0000"/>
                </a:solidFill>
                <a:latin typeface="Proxima Nova"/>
                <a:ea typeface="Proxima Nova"/>
                <a:cs typeface="Proxima Nova"/>
                <a:sym typeface="Proxima Nova"/>
              </a:rPr>
              <a:t>11</a:t>
            </a:r>
            <a:endParaRPr sz="1400" b="0" i="0" u="none" strike="noStrike" cap="none">
              <a:solidFill>
                <a:srgbClr val="000000"/>
              </a:solidFill>
              <a:latin typeface="Arial"/>
              <a:ea typeface="Arial"/>
              <a:cs typeface="Arial"/>
              <a:sym typeface="Arial"/>
            </a:endParaRPr>
          </a:p>
        </p:txBody>
      </p:sp>
      <p:pic>
        <p:nvPicPr>
          <p:cNvPr id="1252" name="Google Shape;1252;g8eff5d3922_0_45"/>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1253" name="Google Shape;1253;g8eff5d3922_0_45"/>
          <p:cNvSpPr txBox="1"/>
          <p:nvPr/>
        </p:nvSpPr>
        <p:spPr>
          <a:xfrm>
            <a:off x="630050" y="1399276"/>
            <a:ext cx="7927200" cy="3495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00"/>
              <a:buFont typeface="Arial"/>
              <a:buNone/>
            </a:pPr>
            <a:r>
              <a:rPr lang="en-IN" sz="1800">
                <a:solidFill>
                  <a:schemeClr val="dk1"/>
                </a:solidFill>
                <a:latin typeface="Calibri"/>
                <a:ea typeface="Calibri"/>
                <a:cs typeface="Calibri"/>
                <a:sym typeface="Calibri"/>
              </a:rPr>
              <a:t>Which of the following is an advantage of automation testing? (Note: More than one option may be correct.)</a:t>
            </a:r>
            <a:endParaRPr sz="18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a:p>
            <a:pPr marL="3429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Automation testing reduces manual effort by performing repetitive tasks.</a:t>
            </a:r>
            <a:endParaRPr sz="1800">
              <a:latin typeface="Calibri"/>
              <a:ea typeface="Calibri"/>
              <a:cs typeface="Calibri"/>
              <a:sym typeface="Calibri"/>
            </a:endParaRPr>
          </a:p>
          <a:p>
            <a:pPr marL="3429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Automation testing reduces the probability of error and gives results with better precision.</a:t>
            </a:r>
            <a:endParaRPr sz="1800">
              <a:latin typeface="Calibri"/>
              <a:ea typeface="Calibri"/>
              <a:cs typeface="Calibri"/>
              <a:sym typeface="Calibri"/>
            </a:endParaRPr>
          </a:p>
          <a:p>
            <a:pPr marL="342900" marR="0" lvl="0" indent="-342900" algn="l"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In automation testing, a tester manually performs end-user tasks and verifies whether all the features are working as expected or not. </a:t>
            </a:r>
            <a:endParaRPr sz="1800">
              <a:latin typeface="Calibri"/>
              <a:ea typeface="Calibri"/>
              <a:cs typeface="Calibri"/>
              <a:sym typeface="Calibri"/>
            </a:endParaRPr>
          </a:p>
          <a:p>
            <a:pPr marL="342900" marR="0" lvl="0" indent="-342900" algn="l" rtl="0">
              <a:lnSpc>
                <a:spcPct val="100000"/>
              </a:lnSpc>
              <a:spcBef>
                <a:spcPts val="1200"/>
              </a:spcBef>
              <a:spcAft>
                <a:spcPts val="1200"/>
              </a:spcAft>
              <a:buSzPts val="1800"/>
              <a:buFont typeface="Calibri"/>
              <a:buAutoNum type="arabicPeriod"/>
            </a:pPr>
            <a:r>
              <a:rPr lang="en-IN" sz="1800">
                <a:uFill>
                  <a:noFill/>
                </a:uFill>
                <a:latin typeface="Calibri"/>
                <a:ea typeface="Calibri"/>
                <a:cs typeface="Calibri"/>
                <a:sym typeface="Calibri"/>
                <a:hlinkClick r:id="rId6"/>
              </a:rPr>
              <a:t>Automation test</a:t>
            </a:r>
            <a:r>
              <a:rPr lang="en-IN" sz="1800">
                <a:latin typeface="Calibri"/>
                <a:ea typeface="Calibri"/>
                <a:cs typeface="Calibri"/>
                <a:sym typeface="Calibri"/>
              </a:rPr>
              <a:t>ing is the practice of running tests automatically, managing test data and utilising results to improve the quality of a software.</a:t>
            </a:r>
            <a:endParaRPr sz="1800">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g8f4b096e74_0_25"/>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617" name="Google Shape;1617;g8f4b096e74_0_25"/>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618" name="Google Shape;1618;g8f4b096e74_0_25"/>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40</a:t>
            </a:fld>
            <a:endParaRPr/>
          </a:p>
        </p:txBody>
      </p:sp>
      <p:sp>
        <p:nvSpPr>
          <p:cNvPr id="1619" name="Google Shape;1619;g8f4b096e74_0_25"/>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620" name="Google Shape;1620;g8f4b096e74_0_25"/>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40</a:t>
            </a:fld>
            <a:endParaRPr sz="900">
              <a:solidFill>
                <a:srgbClr val="898989"/>
              </a:solidFill>
              <a:latin typeface="Proxima Nova"/>
              <a:ea typeface="Proxima Nova"/>
              <a:cs typeface="Proxima Nova"/>
              <a:sym typeface="Proxima Nova"/>
            </a:endParaRPr>
          </a:p>
        </p:txBody>
      </p:sp>
      <p:sp>
        <p:nvSpPr>
          <p:cNvPr id="1621" name="Google Shape;1621;g8f4b096e74_0_25"/>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622" name="Google Shape;1622;g8f4b096e74_0_25"/>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623" name="Google Shape;1623;g8f4b096e74_0_25"/>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1624" name="Google Shape;1624;g8f4b096e74_0_25"/>
          <p:cNvSpPr txBox="1"/>
          <p:nvPr/>
        </p:nvSpPr>
        <p:spPr>
          <a:xfrm>
            <a:off x="642175" y="62235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4 (15 Sec)</a:t>
            </a:r>
            <a:endParaRPr sz="3600" b="0" i="0" u="none" strike="noStrike" cap="none">
              <a:solidFill>
                <a:srgbClr val="F5333F"/>
              </a:solidFill>
              <a:latin typeface="Proxima Nova"/>
              <a:ea typeface="Proxima Nova"/>
              <a:cs typeface="Proxima Nova"/>
              <a:sym typeface="Proxima Nova"/>
            </a:endParaRPr>
          </a:p>
        </p:txBody>
      </p:sp>
      <p:sp>
        <p:nvSpPr>
          <p:cNvPr id="1625" name="Google Shape;1625;g8f4b096e74_0_25"/>
          <p:cNvSpPr txBox="1"/>
          <p:nvPr/>
        </p:nvSpPr>
        <p:spPr>
          <a:xfrm>
            <a:off x="6511924" y="476726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IN" sz="900" b="0" i="0" u="none" strike="noStrike" cap="none">
                <a:solidFill>
                  <a:srgbClr val="FF0000"/>
                </a:solidFill>
                <a:latin typeface="Proxima Nova"/>
                <a:ea typeface="Proxima Nova"/>
                <a:cs typeface="Proxima Nova"/>
                <a:sym typeface="Proxima Nova"/>
              </a:rPr>
              <a:t>11</a:t>
            </a:r>
            <a:endParaRPr sz="1400" b="0" i="0" u="none" strike="noStrike" cap="none">
              <a:solidFill>
                <a:srgbClr val="000000"/>
              </a:solidFill>
              <a:latin typeface="Arial"/>
              <a:ea typeface="Arial"/>
              <a:cs typeface="Arial"/>
              <a:sym typeface="Arial"/>
            </a:endParaRPr>
          </a:p>
        </p:txBody>
      </p:sp>
      <p:pic>
        <p:nvPicPr>
          <p:cNvPr id="1626" name="Google Shape;1626;g8f4b096e74_0_25"/>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1627" name="Google Shape;1627;g8f4b096e74_0_25"/>
          <p:cNvSpPr txBox="1"/>
          <p:nvPr/>
        </p:nvSpPr>
        <p:spPr>
          <a:xfrm>
            <a:off x="630050" y="1399276"/>
            <a:ext cx="7927200" cy="349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1200"/>
              </a:spcBef>
              <a:spcAft>
                <a:spcPts val="0"/>
              </a:spcAft>
              <a:buNone/>
            </a:pPr>
            <a:r>
              <a:rPr lang="en-IN" sz="1800">
                <a:latin typeface="Calibri"/>
                <a:ea typeface="Calibri"/>
                <a:cs typeface="Calibri"/>
                <a:sym typeface="Calibri"/>
              </a:rPr>
              <a:t>Which of the following is the correct command for locating an element with the ID 'main-container'?</a:t>
            </a:r>
            <a:endParaRPr sz="1800">
              <a:latin typeface="Calibri"/>
              <a:ea typeface="Calibri"/>
              <a:cs typeface="Calibri"/>
              <a:sym typeface="Calibri"/>
            </a:endParaRPr>
          </a:p>
          <a:p>
            <a:pPr marL="0" lvl="0" indent="0" algn="l" rtl="0">
              <a:spcBef>
                <a:spcPts val="1200"/>
              </a:spcBef>
              <a:spcAft>
                <a:spcPts val="0"/>
              </a:spcAft>
              <a:buNone/>
            </a:pPr>
            <a:endParaRPr>
              <a:solidFill>
                <a:schemeClr val="dk1"/>
              </a:solidFill>
            </a:endParaRPr>
          </a:p>
          <a:p>
            <a:pPr marL="457200" lvl="0" indent="-342900" algn="l" rtl="0">
              <a:spcBef>
                <a:spcPts val="1200"/>
              </a:spcBef>
              <a:spcAft>
                <a:spcPts val="0"/>
              </a:spcAft>
              <a:buSzPts val="1800"/>
              <a:buFont typeface="Calibri"/>
              <a:buAutoNum type="arabicPeriod"/>
            </a:pPr>
            <a:r>
              <a:rPr lang="en-IN" sz="1800">
                <a:latin typeface="Calibri"/>
                <a:ea typeface="Calibri"/>
                <a:cs typeface="Calibri"/>
                <a:sym typeface="Calibri"/>
              </a:rPr>
              <a:t>driver.findElement("</a:t>
            </a:r>
            <a:r>
              <a:rPr lang="en-IN" sz="1800">
                <a:solidFill>
                  <a:schemeClr val="dk1"/>
                </a:solidFill>
                <a:latin typeface="Calibri"/>
                <a:ea typeface="Calibri"/>
                <a:cs typeface="Calibri"/>
                <a:sym typeface="Calibri"/>
              </a:rPr>
              <a:t>main-container</a:t>
            </a:r>
            <a:r>
              <a:rPr lang="en-IN" sz="1800">
                <a:latin typeface="Calibri"/>
                <a:ea typeface="Calibri"/>
                <a:cs typeface="Calibri"/>
                <a:sym typeface="Calibri"/>
              </a:rPr>
              <a:t>");</a:t>
            </a:r>
            <a:endParaRPr>
              <a:solidFill>
                <a:schemeClr val="dk1"/>
              </a:solidFill>
            </a:endParaRPr>
          </a:p>
          <a:p>
            <a:pPr marL="457200" lvl="0" indent="-342900" algn="l" rtl="0">
              <a:spcBef>
                <a:spcPts val="1200"/>
              </a:spcBef>
              <a:spcAft>
                <a:spcPts val="0"/>
              </a:spcAft>
              <a:buSzPts val="1800"/>
              <a:buFont typeface="Calibri"/>
              <a:buAutoNum type="arabicPeriod"/>
            </a:pPr>
            <a:r>
              <a:rPr lang="en-IN" sz="1800">
                <a:solidFill>
                  <a:schemeClr val="dk1"/>
                </a:solidFill>
                <a:latin typeface="Calibri"/>
                <a:ea typeface="Calibri"/>
                <a:cs typeface="Calibri"/>
                <a:sym typeface="Calibri"/>
              </a:rPr>
              <a:t>driver.findElement(id("main-container"));</a:t>
            </a:r>
            <a:endParaRPr sz="1800">
              <a:latin typeface="Calibri"/>
              <a:ea typeface="Calibri"/>
              <a:cs typeface="Calibri"/>
              <a:sym typeface="Calibri"/>
            </a:endParaRPr>
          </a:p>
          <a:p>
            <a:pPr marL="457200" lvl="0" indent="-342900" algn="l" rtl="0">
              <a:spcBef>
                <a:spcPts val="1200"/>
              </a:spcBef>
              <a:spcAft>
                <a:spcPts val="0"/>
              </a:spcAft>
              <a:buSzPts val="1800"/>
              <a:buFont typeface="Calibri"/>
              <a:buAutoNum type="arabicPeriod"/>
            </a:pPr>
            <a:r>
              <a:rPr lang="en-IN" sz="1800">
                <a:solidFill>
                  <a:schemeClr val="dk1"/>
                </a:solidFill>
                <a:latin typeface="Calibri"/>
                <a:ea typeface="Calibri"/>
                <a:cs typeface="Calibri"/>
                <a:sym typeface="Calibri"/>
              </a:rPr>
              <a:t>driver.findElement(By.id("main-container"));</a:t>
            </a:r>
            <a:endParaRPr sz="1800">
              <a:solidFill>
                <a:schemeClr val="dk1"/>
              </a:solidFill>
              <a:latin typeface="Calibri"/>
              <a:ea typeface="Calibri"/>
              <a:cs typeface="Calibri"/>
              <a:sym typeface="Calibri"/>
            </a:endParaRPr>
          </a:p>
          <a:p>
            <a:pPr marL="457200" lvl="0" indent="-342900" algn="l" rtl="0">
              <a:spcBef>
                <a:spcPts val="1200"/>
              </a:spcBef>
              <a:spcAft>
                <a:spcPts val="1200"/>
              </a:spcAft>
              <a:buSzPts val="1800"/>
              <a:buFont typeface="Calibri"/>
              <a:buAutoNum type="arabicPeriod"/>
            </a:pPr>
            <a:r>
              <a:rPr lang="en-IN" sz="1800">
                <a:solidFill>
                  <a:schemeClr val="dk1"/>
                </a:solidFill>
                <a:latin typeface="Calibri"/>
                <a:ea typeface="Calibri"/>
                <a:cs typeface="Calibri"/>
                <a:sym typeface="Calibri"/>
              </a:rPr>
              <a:t>driver.findElements(By.id("main-container"));</a:t>
            </a:r>
            <a:endParaRPr sz="1800" b="1">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g8f4b096e74_0_56"/>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633" name="Google Shape;1633;g8f4b096e74_0_56"/>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634" name="Google Shape;1634;g8f4b096e74_0_56"/>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41</a:t>
            </a:fld>
            <a:endParaRPr/>
          </a:p>
        </p:txBody>
      </p:sp>
      <p:sp>
        <p:nvSpPr>
          <p:cNvPr id="1635" name="Google Shape;1635;g8f4b096e74_0_56"/>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636" name="Google Shape;1636;g8f4b096e74_0_56"/>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41</a:t>
            </a:fld>
            <a:endParaRPr sz="900">
              <a:solidFill>
                <a:srgbClr val="898989"/>
              </a:solidFill>
              <a:latin typeface="Proxima Nova"/>
              <a:ea typeface="Proxima Nova"/>
              <a:cs typeface="Proxima Nova"/>
              <a:sym typeface="Proxima Nova"/>
            </a:endParaRPr>
          </a:p>
        </p:txBody>
      </p:sp>
      <p:sp>
        <p:nvSpPr>
          <p:cNvPr id="1637" name="Google Shape;1637;g8f4b096e74_0_56"/>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638" name="Google Shape;1638;g8f4b096e74_0_56"/>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639" name="Google Shape;1639;g8f4b096e74_0_56"/>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1640" name="Google Shape;1640;g8f4b096e74_0_56"/>
          <p:cNvSpPr txBox="1"/>
          <p:nvPr/>
        </p:nvSpPr>
        <p:spPr>
          <a:xfrm>
            <a:off x="642175" y="62235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4 (Answer)</a:t>
            </a:r>
            <a:endParaRPr sz="3600" b="0" i="0" u="none" strike="noStrike" cap="none">
              <a:solidFill>
                <a:srgbClr val="F5333F"/>
              </a:solidFill>
              <a:latin typeface="Proxima Nova"/>
              <a:ea typeface="Proxima Nova"/>
              <a:cs typeface="Proxima Nova"/>
              <a:sym typeface="Proxima Nova"/>
            </a:endParaRPr>
          </a:p>
        </p:txBody>
      </p:sp>
      <p:sp>
        <p:nvSpPr>
          <p:cNvPr id="1641" name="Google Shape;1641;g8f4b096e74_0_56"/>
          <p:cNvSpPr txBox="1"/>
          <p:nvPr/>
        </p:nvSpPr>
        <p:spPr>
          <a:xfrm>
            <a:off x="6511924" y="476726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IN" sz="900" b="0" i="0" u="none" strike="noStrike" cap="none">
                <a:solidFill>
                  <a:srgbClr val="FF0000"/>
                </a:solidFill>
                <a:latin typeface="Proxima Nova"/>
                <a:ea typeface="Proxima Nova"/>
                <a:cs typeface="Proxima Nova"/>
                <a:sym typeface="Proxima Nova"/>
              </a:rPr>
              <a:t>11</a:t>
            </a:r>
            <a:endParaRPr sz="1400" b="0" i="0" u="none" strike="noStrike" cap="none">
              <a:solidFill>
                <a:srgbClr val="000000"/>
              </a:solidFill>
              <a:latin typeface="Arial"/>
              <a:ea typeface="Arial"/>
              <a:cs typeface="Arial"/>
              <a:sym typeface="Arial"/>
            </a:endParaRPr>
          </a:p>
        </p:txBody>
      </p:sp>
      <p:pic>
        <p:nvPicPr>
          <p:cNvPr id="1642" name="Google Shape;1642;g8f4b096e74_0_56"/>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1643" name="Google Shape;1643;g8f4b096e74_0_56"/>
          <p:cNvSpPr txBox="1"/>
          <p:nvPr/>
        </p:nvSpPr>
        <p:spPr>
          <a:xfrm>
            <a:off x="630050" y="1399276"/>
            <a:ext cx="7927200" cy="34950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IN" sz="1800">
                <a:solidFill>
                  <a:schemeClr val="dk1"/>
                </a:solidFill>
                <a:latin typeface="Calibri"/>
                <a:ea typeface="Calibri"/>
                <a:cs typeface="Calibri"/>
                <a:sym typeface="Calibri"/>
              </a:rPr>
              <a:t>Which of the following is the correct correct command for locating an element with the ID 'main-container'?</a:t>
            </a:r>
            <a:endParaRPr sz="1800">
              <a:solidFill>
                <a:schemeClr val="dk1"/>
              </a:solidFill>
              <a:latin typeface="Calibri"/>
              <a:ea typeface="Calibri"/>
              <a:cs typeface="Calibri"/>
              <a:sym typeface="Calibri"/>
            </a:endParaRPr>
          </a:p>
          <a:p>
            <a:pPr marL="0" lvl="0" indent="0" algn="l" rtl="0">
              <a:spcBef>
                <a:spcPts val="1200"/>
              </a:spcBef>
              <a:spcAft>
                <a:spcPts val="0"/>
              </a:spcAft>
              <a:buNone/>
            </a:pPr>
            <a:endParaRPr>
              <a:solidFill>
                <a:schemeClr val="dk1"/>
              </a:solidFill>
            </a:endParaRPr>
          </a:p>
          <a:p>
            <a:pPr marL="457200" lvl="0" indent="-342900" algn="l" rtl="0">
              <a:spcBef>
                <a:spcPts val="1200"/>
              </a:spcBef>
              <a:spcAft>
                <a:spcPts val="0"/>
              </a:spcAft>
              <a:buSzPts val="1800"/>
              <a:buFont typeface="Calibri"/>
              <a:buAutoNum type="arabicPeriod"/>
            </a:pPr>
            <a:r>
              <a:rPr lang="en-IN" sz="1800">
                <a:latin typeface="Calibri"/>
                <a:ea typeface="Calibri"/>
                <a:cs typeface="Calibri"/>
                <a:sym typeface="Calibri"/>
              </a:rPr>
              <a:t>driver.findElement("</a:t>
            </a:r>
            <a:r>
              <a:rPr lang="en-IN" sz="1800">
                <a:solidFill>
                  <a:schemeClr val="dk1"/>
                </a:solidFill>
                <a:latin typeface="Calibri"/>
                <a:ea typeface="Calibri"/>
                <a:cs typeface="Calibri"/>
                <a:sym typeface="Calibri"/>
              </a:rPr>
              <a:t>main-container</a:t>
            </a:r>
            <a:r>
              <a:rPr lang="en-IN" sz="1800">
                <a:latin typeface="Calibri"/>
                <a:ea typeface="Calibri"/>
                <a:cs typeface="Calibri"/>
                <a:sym typeface="Calibri"/>
              </a:rPr>
              <a:t>");</a:t>
            </a:r>
            <a:endParaRPr>
              <a:solidFill>
                <a:schemeClr val="dk1"/>
              </a:solidFill>
            </a:endParaRPr>
          </a:p>
          <a:p>
            <a:pPr marL="457200" lvl="0" indent="-342900" algn="l" rtl="0">
              <a:spcBef>
                <a:spcPts val="1200"/>
              </a:spcBef>
              <a:spcAft>
                <a:spcPts val="0"/>
              </a:spcAft>
              <a:buSzPts val="1800"/>
              <a:buFont typeface="Calibri"/>
              <a:buAutoNum type="arabicPeriod"/>
            </a:pPr>
            <a:r>
              <a:rPr lang="en-IN" sz="1800">
                <a:solidFill>
                  <a:schemeClr val="dk1"/>
                </a:solidFill>
                <a:latin typeface="Calibri"/>
                <a:ea typeface="Calibri"/>
                <a:cs typeface="Calibri"/>
                <a:sym typeface="Calibri"/>
              </a:rPr>
              <a:t>driver.findElement(id("main-container"));</a:t>
            </a:r>
            <a:endParaRPr sz="1800">
              <a:latin typeface="Calibri"/>
              <a:ea typeface="Calibri"/>
              <a:cs typeface="Calibri"/>
              <a:sym typeface="Calibri"/>
            </a:endParaRPr>
          </a:p>
          <a:p>
            <a:pPr marL="457200" lvl="0" indent="-342900" algn="l" rtl="0">
              <a:spcBef>
                <a:spcPts val="1200"/>
              </a:spcBef>
              <a:spcAft>
                <a:spcPts val="0"/>
              </a:spcAft>
              <a:buClr>
                <a:srgbClr val="FF0000"/>
              </a:buClr>
              <a:buSzPts val="1800"/>
              <a:buFont typeface="Calibri"/>
              <a:buAutoNum type="arabicPeriod"/>
            </a:pPr>
            <a:r>
              <a:rPr lang="en-IN" sz="1800" b="1">
                <a:solidFill>
                  <a:srgbClr val="FF0000"/>
                </a:solidFill>
                <a:latin typeface="Calibri"/>
                <a:ea typeface="Calibri"/>
                <a:cs typeface="Calibri"/>
                <a:sym typeface="Calibri"/>
              </a:rPr>
              <a:t>driver.findElement(By.id("main-container"));</a:t>
            </a:r>
            <a:endParaRPr sz="1800" b="1">
              <a:solidFill>
                <a:srgbClr val="FF0000"/>
              </a:solidFill>
              <a:latin typeface="Calibri"/>
              <a:ea typeface="Calibri"/>
              <a:cs typeface="Calibri"/>
              <a:sym typeface="Calibri"/>
            </a:endParaRPr>
          </a:p>
          <a:p>
            <a:pPr marL="457200" lvl="0" indent="-342900" algn="l" rtl="0">
              <a:spcBef>
                <a:spcPts val="1200"/>
              </a:spcBef>
              <a:spcAft>
                <a:spcPts val="1200"/>
              </a:spcAft>
              <a:buSzPts val="1800"/>
              <a:buFont typeface="Calibri"/>
              <a:buAutoNum type="arabicPeriod"/>
            </a:pPr>
            <a:r>
              <a:rPr lang="en-IN" sz="1800">
                <a:solidFill>
                  <a:schemeClr val="dk1"/>
                </a:solidFill>
                <a:latin typeface="Calibri"/>
                <a:ea typeface="Calibri"/>
                <a:cs typeface="Calibri"/>
                <a:sym typeface="Calibri"/>
              </a:rPr>
              <a:t>driver.findElements(By.id("main-container"));</a:t>
            </a:r>
            <a:endParaRPr sz="1800" b="1">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8" name="Google Shape;1648;g8f4b096e74_0_40"/>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649" name="Google Shape;1649;g8f4b096e74_0_40"/>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650" name="Google Shape;1650;g8f4b096e74_0_40"/>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42</a:t>
            </a:fld>
            <a:endParaRPr/>
          </a:p>
        </p:txBody>
      </p:sp>
      <p:sp>
        <p:nvSpPr>
          <p:cNvPr id="1651" name="Google Shape;1651;g8f4b096e74_0_40"/>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652" name="Google Shape;1652;g8f4b096e74_0_40"/>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42</a:t>
            </a:fld>
            <a:endParaRPr sz="900">
              <a:solidFill>
                <a:srgbClr val="898989"/>
              </a:solidFill>
              <a:latin typeface="Proxima Nova"/>
              <a:ea typeface="Proxima Nova"/>
              <a:cs typeface="Proxima Nova"/>
              <a:sym typeface="Proxima Nova"/>
            </a:endParaRPr>
          </a:p>
        </p:txBody>
      </p:sp>
      <p:sp>
        <p:nvSpPr>
          <p:cNvPr id="1653" name="Google Shape;1653;g8f4b096e74_0_40"/>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654" name="Google Shape;1654;g8f4b096e74_0_40"/>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655" name="Google Shape;1655;g8f4b096e74_0_40"/>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1656" name="Google Shape;1656;g8f4b096e74_0_40"/>
          <p:cNvSpPr txBox="1"/>
          <p:nvPr/>
        </p:nvSpPr>
        <p:spPr>
          <a:xfrm>
            <a:off x="630250" y="42420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5 (15 Sec)</a:t>
            </a:r>
            <a:endParaRPr sz="3600" b="0" i="0" u="none" strike="noStrike" cap="none">
              <a:solidFill>
                <a:srgbClr val="F5333F"/>
              </a:solidFill>
              <a:latin typeface="Proxima Nova"/>
              <a:ea typeface="Proxima Nova"/>
              <a:cs typeface="Proxima Nova"/>
              <a:sym typeface="Proxima Nova"/>
            </a:endParaRPr>
          </a:p>
        </p:txBody>
      </p:sp>
      <p:sp>
        <p:nvSpPr>
          <p:cNvPr id="1657" name="Google Shape;1657;g8f4b096e74_0_40"/>
          <p:cNvSpPr txBox="1"/>
          <p:nvPr/>
        </p:nvSpPr>
        <p:spPr>
          <a:xfrm>
            <a:off x="6511924" y="476726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IN" sz="900" b="0" i="0" u="none" strike="noStrike" cap="none">
                <a:solidFill>
                  <a:srgbClr val="FF0000"/>
                </a:solidFill>
                <a:latin typeface="Proxima Nova"/>
                <a:ea typeface="Proxima Nova"/>
                <a:cs typeface="Proxima Nova"/>
                <a:sym typeface="Proxima Nova"/>
              </a:rPr>
              <a:t>11</a:t>
            </a:r>
            <a:endParaRPr sz="1400" b="0" i="0" u="none" strike="noStrike" cap="none">
              <a:solidFill>
                <a:srgbClr val="000000"/>
              </a:solidFill>
              <a:latin typeface="Arial"/>
              <a:ea typeface="Arial"/>
              <a:cs typeface="Arial"/>
              <a:sym typeface="Arial"/>
            </a:endParaRPr>
          </a:p>
        </p:txBody>
      </p:sp>
      <p:pic>
        <p:nvPicPr>
          <p:cNvPr id="1658" name="Google Shape;1658;g8f4b096e74_0_40"/>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1659" name="Google Shape;1659;g8f4b096e74_0_40"/>
          <p:cNvSpPr/>
          <p:nvPr/>
        </p:nvSpPr>
        <p:spPr>
          <a:xfrm>
            <a:off x="4530425" y="1087075"/>
            <a:ext cx="4499100" cy="39546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DOCTYPE</a:t>
            </a:r>
            <a:r>
              <a:rPr lang="en-IN" sz="950">
                <a:solidFill>
                  <a:srgbClr val="D4D4D4"/>
                </a:solidFill>
                <a:latin typeface="Consolas"/>
                <a:ea typeface="Consolas"/>
                <a:cs typeface="Consolas"/>
                <a:sym typeface="Consolas"/>
              </a:rPr>
              <a:t> </a:t>
            </a:r>
            <a:r>
              <a:rPr lang="en-IN" sz="950">
                <a:solidFill>
                  <a:srgbClr val="9CDCFE"/>
                </a:solidFill>
                <a:latin typeface="Consolas"/>
                <a:ea typeface="Consolas"/>
                <a:cs typeface="Consolas"/>
                <a:sym typeface="Consolas"/>
              </a:rPr>
              <a:t>html</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html</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head</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title</a:t>
            </a:r>
            <a:r>
              <a:rPr lang="en-IN" sz="950">
                <a:solidFill>
                  <a:srgbClr val="808080"/>
                </a:solidFill>
                <a:latin typeface="Consolas"/>
                <a:ea typeface="Consolas"/>
                <a:cs typeface="Consolas"/>
                <a:sym typeface="Consolas"/>
              </a:rPr>
              <a:t>&gt;</a:t>
            </a:r>
            <a:r>
              <a:rPr lang="en-IN" sz="950">
                <a:solidFill>
                  <a:srgbClr val="D4D4D4"/>
                </a:solidFill>
                <a:latin typeface="Consolas"/>
                <a:ea typeface="Consolas"/>
                <a:cs typeface="Consolas"/>
                <a:sym typeface="Consolas"/>
              </a:rPr>
              <a:t>HTML Page</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title</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head</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body</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div</a:t>
            </a:r>
            <a:r>
              <a:rPr lang="en-IN" sz="950">
                <a:solidFill>
                  <a:srgbClr val="D4D4D4"/>
                </a:solidFill>
                <a:latin typeface="Consolas"/>
                <a:ea typeface="Consolas"/>
                <a:cs typeface="Consolas"/>
                <a:sym typeface="Consolas"/>
              </a:rPr>
              <a:t> </a:t>
            </a:r>
            <a:r>
              <a:rPr lang="en-IN" sz="950">
                <a:solidFill>
                  <a:srgbClr val="9CDCFE"/>
                </a:solidFill>
                <a:latin typeface="Consolas"/>
                <a:ea typeface="Consolas"/>
                <a:cs typeface="Consolas"/>
                <a:sym typeface="Consolas"/>
              </a:rPr>
              <a:t>class</a:t>
            </a:r>
            <a:r>
              <a:rPr lang="en-IN" sz="950">
                <a:solidFill>
                  <a:srgbClr val="D4D4D4"/>
                </a:solidFill>
                <a:latin typeface="Consolas"/>
                <a:ea typeface="Consolas"/>
                <a:cs typeface="Consolas"/>
                <a:sym typeface="Consolas"/>
              </a:rPr>
              <a:t>=</a:t>
            </a:r>
            <a:r>
              <a:rPr lang="en-IN" sz="950">
                <a:solidFill>
                  <a:srgbClr val="CE9178"/>
                </a:solidFill>
                <a:latin typeface="Consolas"/>
                <a:ea typeface="Consolas"/>
                <a:cs typeface="Consolas"/>
                <a:sym typeface="Consolas"/>
              </a:rPr>
              <a:t>"container"</a:t>
            </a:r>
            <a:r>
              <a:rPr lang="en-IN" sz="950">
                <a:solidFill>
                  <a:srgbClr val="D4D4D4"/>
                </a:solidFill>
                <a:latin typeface="Consolas"/>
                <a:ea typeface="Consolas"/>
                <a:cs typeface="Consolas"/>
                <a:sym typeface="Consolas"/>
              </a:rPr>
              <a:t> </a:t>
            </a:r>
            <a:r>
              <a:rPr lang="en-IN" sz="950">
                <a:solidFill>
                  <a:srgbClr val="9CDCFE"/>
                </a:solidFill>
                <a:latin typeface="Consolas"/>
                <a:ea typeface="Consolas"/>
                <a:cs typeface="Consolas"/>
                <a:sym typeface="Consolas"/>
              </a:rPr>
              <a:t>style</a:t>
            </a:r>
            <a:r>
              <a:rPr lang="en-IN" sz="950">
                <a:solidFill>
                  <a:srgbClr val="D4D4D4"/>
                </a:solidFill>
                <a:latin typeface="Consolas"/>
                <a:ea typeface="Consolas"/>
                <a:cs typeface="Consolas"/>
                <a:sym typeface="Consolas"/>
              </a:rPr>
              <a:t>=</a:t>
            </a:r>
            <a:r>
              <a:rPr lang="en-IN" sz="950">
                <a:solidFill>
                  <a:srgbClr val="CE9178"/>
                </a:solidFill>
                <a:latin typeface="Consolas"/>
                <a:ea typeface="Consolas"/>
                <a:cs typeface="Consolas"/>
                <a:sym typeface="Consolas"/>
              </a:rPr>
              <a:t>"background-color: red"</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div</a:t>
            </a:r>
            <a:r>
              <a:rPr lang="en-IN" sz="950">
                <a:solidFill>
                  <a:srgbClr val="D4D4D4"/>
                </a:solidFill>
                <a:latin typeface="Consolas"/>
                <a:ea typeface="Consolas"/>
                <a:cs typeface="Consolas"/>
                <a:sym typeface="Consolas"/>
              </a:rPr>
              <a:t> </a:t>
            </a:r>
            <a:r>
              <a:rPr lang="en-IN" sz="950">
                <a:solidFill>
                  <a:srgbClr val="9CDCFE"/>
                </a:solidFill>
                <a:latin typeface="Consolas"/>
                <a:ea typeface="Consolas"/>
                <a:cs typeface="Consolas"/>
                <a:sym typeface="Consolas"/>
              </a:rPr>
              <a:t>class</a:t>
            </a:r>
            <a:r>
              <a:rPr lang="en-IN" sz="950">
                <a:solidFill>
                  <a:srgbClr val="D4D4D4"/>
                </a:solidFill>
                <a:latin typeface="Consolas"/>
                <a:ea typeface="Consolas"/>
                <a:cs typeface="Consolas"/>
                <a:sym typeface="Consolas"/>
              </a:rPr>
              <a:t>=</a:t>
            </a:r>
            <a:r>
              <a:rPr lang="en-IN" sz="950">
                <a:solidFill>
                  <a:srgbClr val="CE9178"/>
                </a:solidFill>
                <a:latin typeface="Consolas"/>
                <a:ea typeface="Consolas"/>
                <a:cs typeface="Consolas"/>
                <a:sym typeface="Consolas"/>
              </a:rPr>
              <a:t>"inner-container"</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div</a:t>
            </a:r>
            <a:r>
              <a:rPr lang="en-IN" sz="950">
                <a:solidFill>
                  <a:srgbClr val="D4D4D4"/>
                </a:solidFill>
                <a:latin typeface="Consolas"/>
                <a:ea typeface="Consolas"/>
                <a:cs typeface="Consolas"/>
                <a:sym typeface="Consolas"/>
              </a:rPr>
              <a:t> </a:t>
            </a:r>
            <a:r>
              <a:rPr lang="en-IN" sz="950">
                <a:solidFill>
                  <a:srgbClr val="9CDCFE"/>
                </a:solidFill>
                <a:latin typeface="Consolas"/>
                <a:ea typeface="Consolas"/>
                <a:cs typeface="Consolas"/>
                <a:sym typeface="Consolas"/>
              </a:rPr>
              <a:t>class</a:t>
            </a:r>
            <a:r>
              <a:rPr lang="en-IN" sz="950">
                <a:solidFill>
                  <a:srgbClr val="D4D4D4"/>
                </a:solidFill>
                <a:latin typeface="Consolas"/>
                <a:ea typeface="Consolas"/>
                <a:cs typeface="Consolas"/>
                <a:sym typeface="Consolas"/>
              </a:rPr>
              <a:t>=</a:t>
            </a:r>
            <a:r>
              <a:rPr lang="en-IN" sz="950">
                <a:solidFill>
                  <a:srgbClr val="CE9178"/>
                </a:solidFill>
                <a:latin typeface="Consolas"/>
                <a:ea typeface="Consolas"/>
                <a:cs typeface="Consolas"/>
                <a:sym typeface="Consolas"/>
              </a:rPr>
              <a:t>"inner-inner-container"</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h5</a:t>
            </a:r>
            <a:r>
              <a:rPr lang="en-IN" sz="950">
                <a:solidFill>
                  <a:srgbClr val="808080"/>
                </a:solidFill>
                <a:latin typeface="Consolas"/>
                <a:ea typeface="Consolas"/>
                <a:cs typeface="Consolas"/>
                <a:sym typeface="Consolas"/>
              </a:rPr>
              <a:t>&gt;</a:t>
            </a:r>
            <a:r>
              <a:rPr lang="en-IN" sz="950">
                <a:solidFill>
                  <a:srgbClr val="D4D4D4"/>
                </a:solidFill>
                <a:latin typeface="Consolas"/>
                <a:ea typeface="Consolas"/>
                <a:cs typeface="Consolas"/>
                <a:sym typeface="Consolas"/>
              </a:rPr>
              <a:t>Welcome to upGrad</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h5</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div</a:t>
            </a:r>
            <a:r>
              <a:rPr lang="en-IN" sz="950">
                <a:solidFill>
                  <a:srgbClr val="D4D4D4"/>
                </a:solidFill>
                <a:latin typeface="Consolas"/>
                <a:ea typeface="Consolas"/>
                <a:cs typeface="Consolas"/>
                <a:sym typeface="Consolas"/>
              </a:rPr>
              <a:t> </a:t>
            </a:r>
            <a:r>
              <a:rPr lang="en-IN" sz="950">
                <a:solidFill>
                  <a:srgbClr val="9CDCFE"/>
                </a:solidFill>
                <a:latin typeface="Consolas"/>
                <a:ea typeface="Consolas"/>
                <a:cs typeface="Consolas"/>
                <a:sym typeface="Consolas"/>
              </a:rPr>
              <a:t>class</a:t>
            </a:r>
            <a:r>
              <a:rPr lang="en-IN" sz="950">
                <a:solidFill>
                  <a:srgbClr val="D4D4D4"/>
                </a:solidFill>
                <a:latin typeface="Consolas"/>
                <a:ea typeface="Consolas"/>
                <a:cs typeface="Consolas"/>
                <a:sym typeface="Consolas"/>
              </a:rPr>
              <a:t>=</a:t>
            </a:r>
            <a:r>
              <a:rPr lang="en-IN" sz="950">
                <a:solidFill>
                  <a:srgbClr val="CE9178"/>
                </a:solidFill>
                <a:latin typeface="Consolas"/>
                <a:ea typeface="Consolas"/>
                <a:cs typeface="Consolas"/>
                <a:sym typeface="Consolas"/>
              </a:rPr>
              <a:t>"inner-inner-inner-container"</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p</a:t>
            </a:r>
            <a:r>
              <a:rPr lang="en-IN" sz="950">
                <a:solidFill>
                  <a:srgbClr val="808080"/>
                </a:solidFill>
                <a:latin typeface="Consolas"/>
                <a:ea typeface="Consolas"/>
                <a:cs typeface="Consolas"/>
                <a:sym typeface="Consolas"/>
              </a:rPr>
              <a:t>&gt;</a:t>
            </a:r>
            <a:r>
              <a:rPr lang="en-IN" sz="950">
                <a:solidFill>
                  <a:srgbClr val="D4D4D4"/>
                </a:solidFill>
                <a:latin typeface="Consolas"/>
                <a:ea typeface="Consolas"/>
                <a:cs typeface="Consolas"/>
                <a:sym typeface="Consolas"/>
              </a:rPr>
              <a:t>Welcome to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strong</a:t>
            </a:r>
            <a:r>
              <a:rPr lang="en-IN" sz="950">
                <a:solidFill>
                  <a:srgbClr val="808080"/>
                </a:solidFill>
                <a:latin typeface="Consolas"/>
                <a:ea typeface="Consolas"/>
                <a:cs typeface="Consolas"/>
                <a:sym typeface="Consolas"/>
              </a:rPr>
              <a:t>&gt;</a:t>
            </a:r>
            <a:r>
              <a:rPr lang="en-IN" sz="950">
                <a:solidFill>
                  <a:srgbClr val="D4D4D4"/>
                </a:solidFill>
                <a:latin typeface="Consolas"/>
                <a:ea typeface="Consolas"/>
                <a:cs typeface="Consolas"/>
                <a:sym typeface="Consolas"/>
              </a:rPr>
              <a:t>upGrad</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strong</a:t>
            </a:r>
            <a:r>
              <a:rPr lang="en-IN" sz="950">
                <a:solidFill>
                  <a:srgbClr val="808080"/>
                </a:solidFill>
                <a:latin typeface="Consolas"/>
                <a:ea typeface="Consolas"/>
                <a:cs typeface="Consolas"/>
                <a:sym typeface="Consolas"/>
              </a:rPr>
              <a:t>&gt;&lt;/</a:t>
            </a:r>
            <a:r>
              <a:rPr lang="en-IN" sz="950">
                <a:solidFill>
                  <a:srgbClr val="569CD6"/>
                </a:solidFill>
                <a:latin typeface="Consolas"/>
                <a:ea typeface="Consolas"/>
                <a:cs typeface="Consolas"/>
                <a:sym typeface="Consolas"/>
              </a:rPr>
              <a:t>p</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div</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div</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div</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div</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body</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html</a:t>
            </a:r>
            <a:r>
              <a:rPr lang="en-IN" sz="950">
                <a:solidFill>
                  <a:srgbClr val="808080"/>
                </a:solidFill>
                <a:latin typeface="Consolas"/>
                <a:ea typeface="Consolas"/>
                <a:cs typeface="Consolas"/>
                <a:sym typeface="Consolas"/>
              </a:rPr>
              <a:t>&gt;</a:t>
            </a:r>
            <a:endParaRPr sz="1050">
              <a:solidFill>
                <a:srgbClr val="808080"/>
              </a:solidFill>
              <a:latin typeface="Consolas"/>
              <a:ea typeface="Consolas"/>
              <a:cs typeface="Consolas"/>
              <a:sym typeface="Consolas"/>
            </a:endParaRPr>
          </a:p>
        </p:txBody>
      </p:sp>
      <p:sp>
        <p:nvSpPr>
          <p:cNvPr id="1660" name="Google Shape;1660;g8f4b096e74_0_40"/>
          <p:cNvSpPr txBox="1"/>
          <p:nvPr/>
        </p:nvSpPr>
        <p:spPr>
          <a:xfrm>
            <a:off x="630050" y="1092600"/>
            <a:ext cx="3702900" cy="380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1200"/>
              </a:spcBef>
              <a:spcAft>
                <a:spcPts val="0"/>
              </a:spcAft>
              <a:buNone/>
            </a:pPr>
            <a:r>
              <a:rPr lang="en-IN" sz="1800">
                <a:latin typeface="Calibri"/>
                <a:ea typeface="Calibri"/>
                <a:cs typeface="Calibri"/>
                <a:sym typeface="Calibri"/>
              </a:rPr>
              <a:t>For the code given in the adjoining screenshot, what would be the correct relative XPath of &lt;h5&gt;?</a:t>
            </a:r>
            <a:endParaRPr sz="1800">
              <a:latin typeface="Calibri"/>
              <a:ea typeface="Calibri"/>
              <a:cs typeface="Calibri"/>
              <a:sym typeface="Calibri"/>
            </a:endParaRPr>
          </a:p>
          <a:p>
            <a:pPr marL="0" marR="0" lvl="0" indent="0" algn="l" rtl="0">
              <a:lnSpc>
                <a:spcPct val="100000"/>
              </a:lnSpc>
              <a:spcBef>
                <a:spcPts val="1200"/>
              </a:spcBef>
              <a:spcAft>
                <a:spcPts val="0"/>
              </a:spcAft>
              <a:buNone/>
            </a:pPr>
            <a:endParaRPr sz="1200">
              <a:latin typeface="Calibri"/>
              <a:ea typeface="Calibri"/>
              <a:cs typeface="Calibri"/>
              <a:sym typeface="Calibri"/>
            </a:endParaRPr>
          </a:p>
          <a:p>
            <a:pPr marL="457200" lvl="0" indent="-342900" algn="l" rtl="0">
              <a:lnSpc>
                <a:spcPct val="136363"/>
              </a:lnSpc>
              <a:spcBef>
                <a:spcPts val="1200"/>
              </a:spcBef>
              <a:spcAft>
                <a:spcPts val="0"/>
              </a:spcAft>
              <a:buSzPts val="1800"/>
              <a:buFont typeface="Calibri"/>
              <a:buAutoNum type="arabicPeriod"/>
            </a:pPr>
            <a:r>
              <a:rPr lang="en-IN" sz="1800">
                <a:latin typeface="Calibri"/>
                <a:ea typeface="Calibri"/>
                <a:cs typeface="Calibri"/>
                <a:sym typeface="Calibri"/>
              </a:rPr>
              <a:t>//div[@class='inner-inner-inner-container']/p/h5</a:t>
            </a:r>
            <a:endParaRPr sz="1800">
              <a:latin typeface="Calibri"/>
              <a:ea typeface="Calibri"/>
              <a:cs typeface="Calibri"/>
              <a:sym typeface="Calibri"/>
            </a:endParaRPr>
          </a:p>
          <a:p>
            <a:pPr marL="457200" lvl="0" indent="-342900" algn="l" rtl="0">
              <a:lnSpc>
                <a:spcPct val="150000"/>
              </a:lnSpc>
              <a:spcBef>
                <a:spcPts val="0"/>
              </a:spcBef>
              <a:spcAft>
                <a:spcPts val="0"/>
              </a:spcAft>
              <a:buSzPts val="1800"/>
              <a:buFont typeface="Calibri"/>
              <a:buAutoNum type="arabicPeriod"/>
            </a:pPr>
            <a:r>
              <a:rPr lang="en-IN" sz="1800">
                <a:latin typeface="Calibri"/>
                <a:ea typeface="Calibri"/>
                <a:cs typeface="Calibri"/>
                <a:sym typeface="Calibri"/>
              </a:rPr>
              <a:t>/html/body/div/div/div/h5</a:t>
            </a:r>
            <a:endParaRPr sz="1800">
              <a:latin typeface="Calibri"/>
              <a:ea typeface="Calibri"/>
              <a:cs typeface="Calibri"/>
              <a:sym typeface="Calibri"/>
            </a:endParaRPr>
          </a:p>
          <a:p>
            <a:pPr marL="457200" lvl="0" indent="-342900" algn="l" rtl="0">
              <a:lnSpc>
                <a:spcPct val="136363"/>
              </a:lnSpc>
              <a:spcBef>
                <a:spcPts val="0"/>
              </a:spcBef>
              <a:spcAft>
                <a:spcPts val="0"/>
              </a:spcAft>
              <a:buSzPts val="1800"/>
              <a:buFont typeface="Calibri"/>
              <a:buAutoNum type="arabicPeriod"/>
            </a:pPr>
            <a:r>
              <a:rPr lang="en-IN" sz="1800">
                <a:solidFill>
                  <a:schemeClr val="dk1"/>
                </a:solidFill>
                <a:latin typeface="Calibri"/>
                <a:ea typeface="Calibri"/>
                <a:cs typeface="Calibri"/>
                <a:sym typeface="Calibri"/>
              </a:rPr>
              <a:t>//div[@class='inner-inner-container']/h5</a:t>
            </a:r>
            <a:endParaRPr sz="1800">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/html/body/div/div/div/div/h5</a:t>
            </a:r>
            <a:endParaRPr sz="18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sp>
        <p:nvSpPr>
          <p:cNvPr id="1665" name="Google Shape;1665;g8f4b096e74_0_73"/>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666" name="Google Shape;1666;g8f4b096e74_0_73"/>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667" name="Google Shape;1667;g8f4b096e74_0_73"/>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43</a:t>
            </a:fld>
            <a:endParaRPr/>
          </a:p>
        </p:txBody>
      </p:sp>
      <p:sp>
        <p:nvSpPr>
          <p:cNvPr id="1668" name="Google Shape;1668;g8f4b096e74_0_73"/>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669" name="Google Shape;1669;g8f4b096e74_0_73"/>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43</a:t>
            </a:fld>
            <a:endParaRPr sz="900">
              <a:solidFill>
                <a:srgbClr val="898989"/>
              </a:solidFill>
              <a:latin typeface="Proxima Nova"/>
              <a:ea typeface="Proxima Nova"/>
              <a:cs typeface="Proxima Nova"/>
              <a:sym typeface="Proxima Nova"/>
            </a:endParaRPr>
          </a:p>
        </p:txBody>
      </p:sp>
      <p:sp>
        <p:nvSpPr>
          <p:cNvPr id="1670" name="Google Shape;1670;g8f4b096e74_0_73"/>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671" name="Google Shape;1671;g8f4b096e74_0_73"/>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672" name="Google Shape;1672;g8f4b096e74_0_73"/>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1673" name="Google Shape;1673;g8f4b096e74_0_73"/>
          <p:cNvSpPr txBox="1"/>
          <p:nvPr/>
        </p:nvSpPr>
        <p:spPr>
          <a:xfrm>
            <a:off x="630250" y="42420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5 (15 Sec)</a:t>
            </a:r>
            <a:endParaRPr sz="3600" b="0" i="0" u="none" strike="noStrike" cap="none">
              <a:solidFill>
                <a:srgbClr val="F5333F"/>
              </a:solidFill>
              <a:latin typeface="Proxima Nova"/>
              <a:ea typeface="Proxima Nova"/>
              <a:cs typeface="Proxima Nova"/>
              <a:sym typeface="Proxima Nova"/>
            </a:endParaRPr>
          </a:p>
        </p:txBody>
      </p:sp>
      <p:sp>
        <p:nvSpPr>
          <p:cNvPr id="1674" name="Google Shape;1674;g8f4b096e74_0_73"/>
          <p:cNvSpPr txBox="1"/>
          <p:nvPr/>
        </p:nvSpPr>
        <p:spPr>
          <a:xfrm>
            <a:off x="6511924" y="476726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IN" sz="900" b="0" i="0" u="none" strike="noStrike" cap="none">
                <a:solidFill>
                  <a:srgbClr val="FF0000"/>
                </a:solidFill>
                <a:latin typeface="Proxima Nova"/>
                <a:ea typeface="Proxima Nova"/>
                <a:cs typeface="Proxima Nova"/>
                <a:sym typeface="Proxima Nova"/>
              </a:rPr>
              <a:t>11</a:t>
            </a:r>
            <a:endParaRPr sz="1400" b="0" i="0" u="none" strike="noStrike" cap="none">
              <a:solidFill>
                <a:srgbClr val="000000"/>
              </a:solidFill>
              <a:latin typeface="Arial"/>
              <a:ea typeface="Arial"/>
              <a:cs typeface="Arial"/>
              <a:sym typeface="Arial"/>
            </a:endParaRPr>
          </a:p>
        </p:txBody>
      </p:sp>
      <p:pic>
        <p:nvPicPr>
          <p:cNvPr id="1675" name="Google Shape;1675;g8f4b096e74_0_73"/>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1676" name="Google Shape;1676;g8f4b096e74_0_73"/>
          <p:cNvSpPr txBox="1"/>
          <p:nvPr/>
        </p:nvSpPr>
        <p:spPr>
          <a:xfrm>
            <a:off x="630050" y="1092600"/>
            <a:ext cx="3702900" cy="3801600"/>
          </a:xfrm>
          <a:prstGeom prst="rect">
            <a:avLst/>
          </a:prstGeom>
          <a:noFill/>
          <a:ln>
            <a:noFill/>
          </a:ln>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IN" sz="1800">
                <a:solidFill>
                  <a:schemeClr val="dk1"/>
                </a:solidFill>
                <a:latin typeface="Calibri"/>
                <a:ea typeface="Calibri"/>
                <a:cs typeface="Calibri"/>
                <a:sym typeface="Calibri"/>
              </a:rPr>
              <a:t>For the code given in the adjoining screenshot, what would be the correct relative XPath of &lt;h5&gt;?</a:t>
            </a:r>
            <a:endParaRPr sz="1800">
              <a:latin typeface="Calibri"/>
              <a:ea typeface="Calibri"/>
              <a:cs typeface="Calibri"/>
              <a:sym typeface="Calibri"/>
            </a:endParaRPr>
          </a:p>
          <a:p>
            <a:pPr marL="0" marR="0" lvl="0" indent="0" algn="l" rtl="0">
              <a:lnSpc>
                <a:spcPct val="100000"/>
              </a:lnSpc>
              <a:spcBef>
                <a:spcPts val="1200"/>
              </a:spcBef>
              <a:spcAft>
                <a:spcPts val="0"/>
              </a:spcAft>
              <a:buNone/>
            </a:pPr>
            <a:endParaRPr sz="1200">
              <a:latin typeface="Calibri"/>
              <a:ea typeface="Calibri"/>
              <a:cs typeface="Calibri"/>
              <a:sym typeface="Calibri"/>
            </a:endParaRPr>
          </a:p>
          <a:p>
            <a:pPr marL="457200" lvl="0" indent="-342900" algn="l" rtl="0">
              <a:lnSpc>
                <a:spcPct val="136363"/>
              </a:lnSpc>
              <a:spcBef>
                <a:spcPts val="1200"/>
              </a:spcBef>
              <a:spcAft>
                <a:spcPts val="0"/>
              </a:spcAft>
              <a:buSzPts val="1800"/>
              <a:buFont typeface="Calibri"/>
              <a:buAutoNum type="arabicPeriod"/>
            </a:pPr>
            <a:r>
              <a:rPr lang="en-IN" sz="1800">
                <a:latin typeface="Calibri"/>
                <a:ea typeface="Calibri"/>
                <a:cs typeface="Calibri"/>
                <a:sym typeface="Calibri"/>
              </a:rPr>
              <a:t>//div[@class='inner-inner-inner-container']/p/h5</a:t>
            </a:r>
            <a:endParaRPr sz="1800">
              <a:latin typeface="Calibri"/>
              <a:ea typeface="Calibri"/>
              <a:cs typeface="Calibri"/>
              <a:sym typeface="Calibri"/>
            </a:endParaRPr>
          </a:p>
          <a:p>
            <a:pPr marL="457200" lvl="0" indent="-342900" algn="l" rtl="0">
              <a:lnSpc>
                <a:spcPct val="150000"/>
              </a:lnSpc>
              <a:spcBef>
                <a:spcPts val="0"/>
              </a:spcBef>
              <a:spcAft>
                <a:spcPts val="0"/>
              </a:spcAft>
              <a:buSzPts val="1800"/>
              <a:buFont typeface="Calibri"/>
              <a:buAutoNum type="arabicPeriod"/>
            </a:pPr>
            <a:r>
              <a:rPr lang="en-IN" sz="1800">
                <a:latin typeface="Calibri"/>
                <a:ea typeface="Calibri"/>
                <a:cs typeface="Calibri"/>
                <a:sym typeface="Calibri"/>
              </a:rPr>
              <a:t>/html/body/div/div/div/h5</a:t>
            </a:r>
            <a:endParaRPr sz="1800">
              <a:latin typeface="Calibri"/>
              <a:ea typeface="Calibri"/>
              <a:cs typeface="Calibri"/>
              <a:sym typeface="Calibri"/>
            </a:endParaRPr>
          </a:p>
          <a:p>
            <a:pPr marL="457200" lvl="0" indent="-342900" algn="l" rtl="0">
              <a:lnSpc>
                <a:spcPct val="136363"/>
              </a:lnSpc>
              <a:spcBef>
                <a:spcPts val="0"/>
              </a:spcBef>
              <a:spcAft>
                <a:spcPts val="0"/>
              </a:spcAft>
              <a:buClr>
                <a:srgbClr val="FF0000"/>
              </a:buClr>
              <a:buSzPts val="1800"/>
              <a:buFont typeface="Calibri"/>
              <a:buAutoNum type="arabicPeriod"/>
            </a:pPr>
            <a:r>
              <a:rPr lang="en-IN" sz="1800" b="1">
                <a:solidFill>
                  <a:srgbClr val="FF0000"/>
                </a:solidFill>
                <a:latin typeface="Calibri"/>
                <a:ea typeface="Calibri"/>
                <a:cs typeface="Calibri"/>
                <a:sym typeface="Calibri"/>
              </a:rPr>
              <a:t>//div[@class='inner-inner-container']/h5</a:t>
            </a:r>
            <a:endParaRPr sz="1800" b="1">
              <a:solidFill>
                <a:srgbClr val="FF0000"/>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/html/body/div/div/div/div/h5</a:t>
            </a:r>
            <a:endParaRPr sz="1800">
              <a:solidFill>
                <a:schemeClr val="dk1"/>
              </a:solidFill>
              <a:latin typeface="Calibri"/>
              <a:ea typeface="Calibri"/>
              <a:cs typeface="Calibri"/>
              <a:sym typeface="Calibri"/>
            </a:endParaRPr>
          </a:p>
        </p:txBody>
      </p:sp>
      <p:sp>
        <p:nvSpPr>
          <p:cNvPr id="1677" name="Google Shape;1677;g8f4b096e74_0_73"/>
          <p:cNvSpPr/>
          <p:nvPr/>
        </p:nvSpPr>
        <p:spPr>
          <a:xfrm>
            <a:off x="4530425" y="1087075"/>
            <a:ext cx="4499100" cy="39546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None/>
            </a:pP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DOCTYPE</a:t>
            </a:r>
            <a:r>
              <a:rPr lang="en-IN" sz="950">
                <a:solidFill>
                  <a:srgbClr val="D4D4D4"/>
                </a:solidFill>
                <a:latin typeface="Consolas"/>
                <a:ea typeface="Consolas"/>
                <a:cs typeface="Consolas"/>
                <a:sym typeface="Consolas"/>
              </a:rPr>
              <a:t> </a:t>
            </a:r>
            <a:r>
              <a:rPr lang="en-IN" sz="950">
                <a:solidFill>
                  <a:srgbClr val="9CDCFE"/>
                </a:solidFill>
                <a:latin typeface="Consolas"/>
                <a:ea typeface="Consolas"/>
                <a:cs typeface="Consolas"/>
                <a:sym typeface="Consolas"/>
              </a:rPr>
              <a:t>html</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html</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head</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title</a:t>
            </a:r>
            <a:r>
              <a:rPr lang="en-IN" sz="950">
                <a:solidFill>
                  <a:srgbClr val="808080"/>
                </a:solidFill>
                <a:latin typeface="Consolas"/>
                <a:ea typeface="Consolas"/>
                <a:cs typeface="Consolas"/>
                <a:sym typeface="Consolas"/>
              </a:rPr>
              <a:t>&gt;</a:t>
            </a:r>
            <a:r>
              <a:rPr lang="en-IN" sz="950">
                <a:solidFill>
                  <a:srgbClr val="D4D4D4"/>
                </a:solidFill>
                <a:latin typeface="Consolas"/>
                <a:ea typeface="Consolas"/>
                <a:cs typeface="Consolas"/>
                <a:sym typeface="Consolas"/>
              </a:rPr>
              <a:t>HTML Page</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title</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head</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body</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div</a:t>
            </a:r>
            <a:r>
              <a:rPr lang="en-IN" sz="950">
                <a:solidFill>
                  <a:srgbClr val="D4D4D4"/>
                </a:solidFill>
                <a:latin typeface="Consolas"/>
                <a:ea typeface="Consolas"/>
                <a:cs typeface="Consolas"/>
                <a:sym typeface="Consolas"/>
              </a:rPr>
              <a:t> </a:t>
            </a:r>
            <a:r>
              <a:rPr lang="en-IN" sz="950">
                <a:solidFill>
                  <a:srgbClr val="9CDCFE"/>
                </a:solidFill>
                <a:latin typeface="Consolas"/>
                <a:ea typeface="Consolas"/>
                <a:cs typeface="Consolas"/>
                <a:sym typeface="Consolas"/>
              </a:rPr>
              <a:t>class</a:t>
            </a:r>
            <a:r>
              <a:rPr lang="en-IN" sz="950">
                <a:solidFill>
                  <a:srgbClr val="D4D4D4"/>
                </a:solidFill>
                <a:latin typeface="Consolas"/>
                <a:ea typeface="Consolas"/>
                <a:cs typeface="Consolas"/>
                <a:sym typeface="Consolas"/>
              </a:rPr>
              <a:t>=</a:t>
            </a:r>
            <a:r>
              <a:rPr lang="en-IN" sz="950">
                <a:solidFill>
                  <a:srgbClr val="CE9178"/>
                </a:solidFill>
                <a:latin typeface="Consolas"/>
                <a:ea typeface="Consolas"/>
                <a:cs typeface="Consolas"/>
                <a:sym typeface="Consolas"/>
              </a:rPr>
              <a:t>"container"</a:t>
            </a:r>
            <a:r>
              <a:rPr lang="en-IN" sz="950">
                <a:solidFill>
                  <a:srgbClr val="D4D4D4"/>
                </a:solidFill>
                <a:latin typeface="Consolas"/>
                <a:ea typeface="Consolas"/>
                <a:cs typeface="Consolas"/>
                <a:sym typeface="Consolas"/>
              </a:rPr>
              <a:t> </a:t>
            </a:r>
            <a:r>
              <a:rPr lang="en-IN" sz="950">
                <a:solidFill>
                  <a:srgbClr val="9CDCFE"/>
                </a:solidFill>
                <a:latin typeface="Consolas"/>
                <a:ea typeface="Consolas"/>
                <a:cs typeface="Consolas"/>
                <a:sym typeface="Consolas"/>
              </a:rPr>
              <a:t>style</a:t>
            </a:r>
            <a:r>
              <a:rPr lang="en-IN" sz="950">
                <a:solidFill>
                  <a:srgbClr val="D4D4D4"/>
                </a:solidFill>
                <a:latin typeface="Consolas"/>
                <a:ea typeface="Consolas"/>
                <a:cs typeface="Consolas"/>
                <a:sym typeface="Consolas"/>
              </a:rPr>
              <a:t>=</a:t>
            </a:r>
            <a:r>
              <a:rPr lang="en-IN" sz="950">
                <a:solidFill>
                  <a:srgbClr val="CE9178"/>
                </a:solidFill>
                <a:latin typeface="Consolas"/>
                <a:ea typeface="Consolas"/>
                <a:cs typeface="Consolas"/>
                <a:sym typeface="Consolas"/>
              </a:rPr>
              <a:t>"background-color: red"</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div</a:t>
            </a:r>
            <a:r>
              <a:rPr lang="en-IN" sz="950">
                <a:solidFill>
                  <a:srgbClr val="D4D4D4"/>
                </a:solidFill>
                <a:latin typeface="Consolas"/>
                <a:ea typeface="Consolas"/>
                <a:cs typeface="Consolas"/>
                <a:sym typeface="Consolas"/>
              </a:rPr>
              <a:t> </a:t>
            </a:r>
            <a:r>
              <a:rPr lang="en-IN" sz="950">
                <a:solidFill>
                  <a:srgbClr val="9CDCFE"/>
                </a:solidFill>
                <a:latin typeface="Consolas"/>
                <a:ea typeface="Consolas"/>
                <a:cs typeface="Consolas"/>
                <a:sym typeface="Consolas"/>
              </a:rPr>
              <a:t>class</a:t>
            </a:r>
            <a:r>
              <a:rPr lang="en-IN" sz="950">
                <a:solidFill>
                  <a:srgbClr val="D4D4D4"/>
                </a:solidFill>
                <a:latin typeface="Consolas"/>
                <a:ea typeface="Consolas"/>
                <a:cs typeface="Consolas"/>
                <a:sym typeface="Consolas"/>
              </a:rPr>
              <a:t>=</a:t>
            </a:r>
            <a:r>
              <a:rPr lang="en-IN" sz="950">
                <a:solidFill>
                  <a:srgbClr val="CE9178"/>
                </a:solidFill>
                <a:latin typeface="Consolas"/>
                <a:ea typeface="Consolas"/>
                <a:cs typeface="Consolas"/>
                <a:sym typeface="Consolas"/>
              </a:rPr>
              <a:t>"inner-container"</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div</a:t>
            </a:r>
            <a:r>
              <a:rPr lang="en-IN" sz="950">
                <a:solidFill>
                  <a:srgbClr val="D4D4D4"/>
                </a:solidFill>
                <a:latin typeface="Consolas"/>
                <a:ea typeface="Consolas"/>
                <a:cs typeface="Consolas"/>
                <a:sym typeface="Consolas"/>
              </a:rPr>
              <a:t> </a:t>
            </a:r>
            <a:r>
              <a:rPr lang="en-IN" sz="950">
                <a:solidFill>
                  <a:srgbClr val="9CDCFE"/>
                </a:solidFill>
                <a:latin typeface="Consolas"/>
                <a:ea typeface="Consolas"/>
                <a:cs typeface="Consolas"/>
                <a:sym typeface="Consolas"/>
              </a:rPr>
              <a:t>class</a:t>
            </a:r>
            <a:r>
              <a:rPr lang="en-IN" sz="950">
                <a:solidFill>
                  <a:srgbClr val="D4D4D4"/>
                </a:solidFill>
                <a:latin typeface="Consolas"/>
                <a:ea typeface="Consolas"/>
                <a:cs typeface="Consolas"/>
                <a:sym typeface="Consolas"/>
              </a:rPr>
              <a:t>=</a:t>
            </a:r>
            <a:r>
              <a:rPr lang="en-IN" sz="950">
                <a:solidFill>
                  <a:srgbClr val="CE9178"/>
                </a:solidFill>
                <a:latin typeface="Consolas"/>
                <a:ea typeface="Consolas"/>
                <a:cs typeface="Consolas"/>
                <a:sym typeface="Consolas"/>
              </a:rPr>
              <a:t>"inner-inner-container"</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h5</a:t>
            </a:r>
            <a:r>
              <a:rPr lang="en-IN" sz="950">
                <a:solidFill>
                  <a:srgbClr val="808080"/>
                </a:solidFill>
                <a:latin typeface="Consolas"/>
                <a:ea typeface="Consolas"/>
                <a:cs typeface="Consolas"/>
                <a:sym typeface="Consolas"/>
              </a:rPr>
              <a:t>&gt;</a:t>
            </a:r>
            <a:r>
              <a:rPr lang="en-IN" sz="950">
                <a:solidFill>
                  <a:srgbClr val="D4D4D4"/>
                </a:solidFill>
                <a:latin typeface="Consolas"/>
                <a:ea typeface="Consolas"/>
                <a:cs typeface="Consolas"/>
                <a:sym typeface="Consolas"/>
              </a:rPr>
              <a:t>Welcome to upGrad</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h5</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div</a:t>
            </a:r>
            <a:r>
              <a:rPr lang="en-IN" sz="950">
                <a:solidFill>
                  <a:srgbClr val="D4D4D4"/>
                </a:solidFill>
                <a:latin typeface="Consolas"/>
                <a:ea typeface="Consolas"/>
                <a:cs typeface="Consolas"/>
                <a:sym typeface="Consolas"/>
              </a:rPr>
              <a:t> </a:t>
            </a:r>
            <a:r>
              <a:rPr lang="en-IN" sz="950">
                <a:solidFill>
                  <a:srgbClr val="9CDCFE"/>
                </a:solidFill>
                <a:latin typeface="Consolas"/>
                <a:ea typeface="Consolas"/>
                <a:cs typeface="Consolas"/>
                <a:sym typeface="Consolas"/>
              </a:rPr>
              <a:t>class</a:t>
            </a:r>
            <a:r>
              <a:rPr lang="en-IN" sz="950">
                <a:solidFill>
                  <a:srgbClr val="D4D4D4"/>
                </a:solidFill>
                <a:latin typeface="Consolas"/>
                <a:ea typeface="Consolas"/>
                <a:cs typeface="Consolas"/>
                <a:sym typeface="Consolas"/>
              </a:rPr>
              <a:t>=</a:t>
            </a:r>
            <a:r>
              <a:rPr lang="en-IN" sz="950">
                <a:solidFill>
                  <a:srgbClr val="CE9178"/>
                </a:solidFill>
                <a:latin typeface="Consolas"/>
                <a:ea typeface="Consolas"/>
                <a:cs typeface="Consolas"/>
                <a:sym typeface="Consolas"/>
              </a:rPr>
              <a:t>"inner-inner-inner-container"</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p</a:t>
            </a:r>
            <a:r>
              <a:rPr lang="en-IN" sz="950">
                <a:solidFill>
                  <a:srgbClr val="808080"/>
                </a:solidFill>
                <a:latin typeface="Consolas"/>
                <a:ea typeface="Consolas"/>
                <a:cs typeface="Consolas"/>
                <a:sym typeface="Consolas"/>
              </a:rPr>
              <a:t>&gt;</a:t>
            </a:r>
            <a:r>
              <a:rPr lang="en-IN" sz="950">
                <a:solidFill>
                  <a:srgbClr val="D4D4D4"/>
                </a:solidFill>
                <a:latin typeface="Consolas"/>
                <a:ea typeface="Consolas"/>
                <a:cs typeface="Consolas"/>
                <a:sym typeface="Consolas"/>
              </a:rPr>
              <a:t>Welcome to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strong</a:t>
            </a:r>
            <a:r>
              <a:rPr lang="en-IN" sz="950">
                <a:solidFill>
                  <a:srgbClr val="808080"/>
                </a:solidFill>
                <a:latin typeface="Consolas"/>
                <a:ea typeface="Consolas"/>
                <a:cs typeface="Consolas"/>
                <a:sym typeface="Consolas"/>
              </a:rPr>
              <a:t>&gt;</a:t>
            </a:r>
            <a:r>
              <a:rPr lang="en-IN" sz="950">
                <a:solidFill>
                  <a:srgbClr val="D4D4D4"/>
                </a:solidFill>
                <a:latin typeface="Consolas"/>
                <a:ea typeface="Consolas"/>
                <a:cs typeface="Consolas"/>
                <a:sym typeface="Consolas"/>
              </a:rPr>
              <a:t>upGrad</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strong</a:t>
            </a:r>
            <a:r>
              <a:rPr lang="en-IN" sz="950">
                <a:solidFill>
                  <a:srgbClr val="808080"/>
                </a:solidFill>
                <a:latin typeface="Consolas"/>
                <a:ea typeface="Consolas"/>
                <a:cs typeface="Consolas"/>
                <a:sym typeface="Consolas"/>
              </a:rPr>
              <a:t>&gt;&lt;/</a:t>
            </a:r>
            <a:r>
              <a:rPr lang="en-IN" sz="950">
                <a:solidFill>
                  <a:srgbClr val="569CD6"/>
                </a:solidFill>
                <a:latin typeface="Consolas"/>
                <a:ea typeface="Consolas"/>
                <a:cs typeface="Consolas"/>
                <a:sym typeface="Consolas"/>
              </a:rPr>
              <a:t>p</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div</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div</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div</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D4D4D4"/>
                </a:solidFill>
                <a:latin typeface="Consolas"/>
                <a:ea typeface="Consolas"/>
                <a:cs typeface="Consolas"/>
                <a:sym typeface="Consolas"/>
              </a:rPr>
              <a:t>    </a:t>
            </a: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div</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body</a:t>
            </a:r>
            <a:r>
              <a:rPr lang="en-IN" sz="950">
                <a:solidFill>
                  <a:srgbClr val="808080"/>
                </a:solidFill>
                <a:latin typeface="Consolas"/>
                <a:ea typeface="Consolas"/>
                <a:cs typeface="Consolas"/>
                <a:sym typeface="Consolas"/>
              </a:rPr>
              <a:t>&gt;</a:t>
            </a:r>
            <a:endParaRPr sz="950">
              <a:solidFill>
                <a:srgbClr val="808080"/>
              </a:solidFill>
              <a:latin typeface="Consolas"/>
              <a:ea typeface="Consolas"/>
              <a:cs typeface="Consolas"/>
              <a:sym typeface="Consolas"/>
            </a:endParaRPr>
          </a:p>
          <a:p>
            <a:pPr marL="0" lvl="0" indent="0" algn="l" rtl="0">
              <a:lnSpc>
                <a:spcPct val="135714"/>
              </a:lnSpc>
              <a:spcBef>
                <a:spcPts val="0"/>
              </a:spcBef>
              <a:spcAft>
                <a:spcPts val="0"/>
              </a:spcAft>
              <a:buNone/>
            </a:pPr>
            <a:r>
              <a:rPr lang="en-IN" sz="950">
                <a:solidFill>
                  <a:srgbClr val="808080"/>
                </a:solidFill>
                <a:latin typeface="Consolas"/>
                <a:ea typeface="Consolas"/>
                <a:cs typeface="Consolas"/>
                <a:sym typeface="Consolas"/>
              </a:rPr>
              <a:t>&lt;/</a:t>
            </a:r>
            <a:r>
              <a:rPr lang="en-IN" sz="950">
                <a:solidFill>
                  <a:srgbClr val="569CD6"/>
                </a:solidFill>
                <a:latin typeface="Consolas"/>
                <a:ea typeface="Consolas"/>
                <a:cs typeface="Consolas"/>
                <a:sym typeface="Consolas"/>
              </a:rPr>
              <a:t>html</a:t>
            </a:r>
            <a:r>
              <a:rPr lang="en-IN" sz="950">
                <a:solidFill>
                  <a:srgbClr val="808080"/>
                </a:solidFill>
                <a:latin typeface="Consolas"/>
                <a:ea typeface="Consolas"/>
                <a:cs typeface="Consolas"/>
                <a:sym typeface="Consolas"/>
              </a:rPr>
              <a:t>&gt;</a:t>
            </a:r>
            <a:endParaRPr sz="1050">
              <a:solidFill>
                <a:srgbClr val="808080"/>
              </a:solidFill>
              <a:latin typeface="Consolas"/>
              <a:ea typeface="Consolas"/>
              <a:cs typeface="Consolas"/>
              <a:sym typeface="Consola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g8f4b096e74_0_89"/>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44</a:t>
            </a:fld>
            <a:endParaRPr sz="900">
              <a:latin typeface="Proxima Nova"/>
              <a:ea typeface="Proxima Nova"/>
              <a:cs typeface="Proxima Nova"/>
              <a:sym typeface="Proxima Nova"/>
            </a:endParaRPr>
          </a:p>
        </p:txBody>
      </p:sp>
      <p:sp>
        <p:nvSpPr>
          <p:cNvPr id="1683" name="Google Shape;1683;g8f4b096e74_0_89"/>
          <p:cNvSpPr txBox="1"/>
          <p:nvPr/>
        </p:nvSpPr>
        <p:spPr>
          <a:xfrm>
            <a:off x="548175" y="2137150"/>
            <a:ext cx="2569200" cy="75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4400">
                <a:solidFill>
                  <a:schemeClr val="lt1"/>
                </a:solidFill>
                <a:latin typeface="Calibri"/>
                <a:ea typeface="Calibri"/>
                <a:cs typeface="Calibri"/>
                <a:sym typeface="Calibri"/>
              </a:rPr>
              <a:t>Maven</a:t>
            </a:r>
            <a:endParaRPr sz="4400" b="0" i="0" u="none" strike="noStrike" cap="none">
              <a:solidFill>
                <a:schemeClr val="lt1"/>
              </a:solidFill>
              <a:latin typeface="Calibri"/>
              <a:ea typeface="Calibri"/>
              <a:cs typeface="Calibri"/>
              <a:sym typeface="Calibri"/>
            </a:endParaRPr>
          </a:p>
        </p:txBody>
      </p:sp>
      <p:sp>
        <p:nvSpPr>
          <p:cNvPr id="1684" name="Google Shape;1684;g8f4b096e74_0_89"/>
          <p:cNvSpPr txBox="1">
            <a:spLocks noGrp="1"/>
          </p:cNvSpPr>
          <p:nvPr>
            <p:ph type="ftr" idx="11"/>
          </p:nvPr>
        </p:nvSpPr>
        <p:spPr>
          <a:xfrm>
            <a:off x="2565550" y="4767275"/>
            <a:ext cx="4090200" cy="27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4000"/>
              <a:buNone/>
            </a:pPr>
            <a:r>
              <a:rPr lang="en-IN">
                <a:solidFill>
                  <a:srgbClr val="FFFFFF"/>
                </a:solidFill>
              </a:rPr>
              <a:t>TechM Full-Stack Software Development </a:t>
            </a:r>
            <a:endParaRPr>
              <a:solidFill>
                <a:srgbClr val="FFFFFF"/>
              </a:solidFill>
            </a:endParaRPr>
          </a:p>
        </p:txBody>
      </p:sp>
      <p:pic>
        <p:nvPicPr>
          <p:cNvPr id="1685" name="Google Shape;1685;g8f4b096e74_0_89"/>
          <p:cNvPicPr preferRelativeResize="0"/>
          <p:nvPr/>
        </p:nvPicPr>
        <p:blipFill>
          <a:blip r:embed="rId3">
            <a:alphaModFix/>
          </a:blip>
          <a:stretch>
            <a:fillRect/>
          </a:stretch>
        </p:blipFill>
        <p:spPr>
          <a:xfrm>
            <a:off x="3297499" y="973750"/>
            <a:ext cx="5721823" cy="3196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g8e9cba5809_0_268"/>
          <p:cNvSpPr txBox="1"/>
          <p:nvPr/>
        </p:nvSpPr>
        <p:spPr>
          <a:xfrm>
            <a:off x="470825" y="1249175"/>
            <a:ext cx="8098500" cy="2833500"/>
          </a:xfrm>
          <a:prstGeom prst="rect">
            <a:avLst/>
          </a:prstGeom>
          <a:noFill/>
          <a:ln>
            <a:noFill/>
          </a:ln>
        </p:spPr>
        <p:txBody>
          <a:bodyPr spcFirstLastPara="1" wrap="square" lIns="91425" tIns="91425" rIns="91425" bIns="91425" anchor="ctr" anchorCtr="0">
            <a:noAutofit/>
          </a:bodyPr>
          <a:lstStyle/>
          <a:p>
            <a:pPr marL="457200" lvl="0" indent="-317500" algn="just" rtl="0">
              <a:lnSpc>
                <a:spcPct val="100000"/>
              </a:lnSpc>
              <a:spcBef>
                <a:spcPts val="1200"/>
              </a:spcBef>
              <a:spcAft>
                <a:spcPts val="0"/>
              </a:spcAft>
              <a:buClr>
                <a:srgbClr val="292929"/>
              </a:buClr>
              <a:buSzPts val="1400"/>
              <a:buChar char="●"/>
            </a:pPr>
            <a:r>
              <a:rPr lang="en-IN">
                <a:solidFill>
                  <a:srgbClr val="292929"/>
                </a:solidFill>
                <a:highlight>
                  <a:srgbClr val="FFFFFF"/>
                </a:highlight>
              </a:rPr>
              <a:t>Maven is a build management tool, which performs a </a:t>
            </a:r>
            <a:r>
              <a:rPr lang="en-IN">
                <a:solidFill>
                  <a:srgbClr val="292929"/>
                </a:solidFill>
                <a:highlight>
                  <a:schemeClr val="lt1"/>
                </a:highlight>
              </a:rPr>
              <a:t>programmer’s </a:t>
            </a:r>
            <a:r>
              <a:rPr lang="en-IN">
                <a:solidFill>
                  <a:srgbClr val="292929"/>
                </a:solidFill>
                <a:highlight>
                  <a:srgbClr val="FFFFFF"/>
                </a:highlight>
              </a:rPr>
              <a:t>job of running code using a single command. </a:t>
            </a:r>
            <a:endParaRPr>
              <a:solidFill>
                <a:srgbClr val="292929"/>
              </a:solidFill>
              <a:highlight>
                <a:srgbClr val="FFFFFF"/>
              </a:highlight>
            </a:endParaRPr>
          </a:p>
          <a:p>
            <a:pPr marL="457200" lvl="0" indent="-317500" algn="just" rtl="0">
              <a:lnSpc>
                <a:spcPct val="100000"/>
              </a:lnSpc>
              <a:spcBef>
                <a:spcPts val="1200"/>
              </a:spcBef>
              <a:spcAft>
                <a:spcPts val="0"/>
              </a:spcAft>
              <a:buClr>
                <a:srgbClr val="292929"/>
              </a:buClr>
              <a:buSzPts val="1400"/>
              <a:buChar char="●"/>
            </a:pPr>
            <a:r>
              <a:rPr lang="en-IN">
                <a:solidFill>
                  <a:srgbClr val="292929"/>
                </a:solidFill>
                <a:highlight>
                  <a:srgbClr val="FFFFFF"/>
                </a:highlight>
              </a:rPr>
              <a:t>Maven generates the source code, compiles the code, packages the code to a jar, runs the tests, generates the reports, etc., thus making a programmer’s life easy by effectively handling massive projects.</a:t>
            </a:r>
            <a:endParaRPr>
              <a:solidFill>
                <a:srgbClr val="292929"/>
              </a:solidFill>
              <a:highlight>
                <a:srgbClr val="FFFFFF"/>
              </a:highlight>
            </a:endParaRPr>
          </a:p>
          <a:p>
            <a:pPr marL="457200" lvl="0" indent="-317500" algn="just" rtl="0">
              <a:lnSpc>
                <a:spcPct val="100000"/>
              </a:lnSpc>
              <a:spcBef>
                <a:spcPts val="1200"/>
              </a:spcBef>
              <a:spcAft>
                <a:spcPts val="0"/>
              </a:spcAft>
              <a:buClr>
                <a:srgbClr val="292929"/>
              </a:buClr>
              <a:buSzPts val="1400"/>
              <a:buChar char="●"/>
            </a:pPr>
            <a:r>
              <a:rPr lang="en-IN">
                <a:solidFill>
                  <a:srgbClr val="292929"/>
                </a:solidFill>
                <a:highlight>
                  <a:srgbClr val="FFFFFF"/>
                </a:highlight>
              </a:rPr>
              <a:t>You should use maven for the following </a:t>
            </a:r>
            <a:r>
              <a:rPr lang="en-IN">
                <a:solidFill>
                  <a:srgbClr val="292929"/>
                </a:solidFill>
                <a:highlight>
                  <a:schemeClr val="lt1"/>
                </a:highlight>
              </a:rPr>
              <a:t>purposes</a:t>
            </a:r>
            <a:r>
              <a:rPr lang="en-IN">
                <a:solidFill>
                  <a:srgbClr val="292929"/>
                </a:solidFill>
                <a:highlight>
                  <a:srgbClr val="FFFFFF"/>
                </a:highlight>
              </a:rPr>
              <a:t>:</a:t>
            </a:r>
            <a:endParaRPr>
              <a:solidFill>
                <a:srgbClr val="292929"/>
              </a:solidFill>
              <a:highlight>
                <a:srgbClr val="FFFFFF"/>
              </a:highlight>
            </a:endParaRPr>
          </a:p>
          <a:p>
            <a:pPr marL="914400" lvl="1" indent="-317500" algn="just" rtl="0">
              <a:lnSpc>
                <a:spcPct val="100000"/>
              </a:lnSpc>
              <a:spcBef>
                <a:spcPts val="0"/>
              </a:spcBef>
              <a:spcAft>
                <a:spcPts val="0"/>
              </a:spcAft>
              <a:buClr>
                <a:srgbClr val="292929"/>
              </a:buClr>
              <a:buSzPts val="1400"/>
              <a:buChar char="○"/>
            </a:pPr>
            <a:r>
              <a:rPr lang="en-IN">
                <a:solidFill>
                  <a:srgbClr val="292929"/>
                </a:solidFill>
                <a:highlight>
                  <a:schemeClr val="lt1"/>
                </a:highlight>
              </a:rPr>
              <a:t>To manage all dependencies</a:t>
            </a:r>
            <a:endParaRPr>
              <a:solidFill>
                <a:srgbClr val="292929"/>
              </a:solidFill>
              <a:highlight>
                <a:schemeClr val="lt1"/>
              </a:highlight>
            </a:endParaRPr>
          </a:p>
          <a:p>
            <a:pPr marL="914400" lvl="1" indent="-317500" algn="just" rtl="0">
              <a:lnSpc>
                <a:spcPct val="100000"/>
              </a:lnSpc>
              <a:spcBef>
                <a:spcPts val="0"/>
              </a:spcBef>
              <a:spcAft>
                <a:spcPts val="0"/>
              </a:spcAft>
              <a:buClr>
                <a:srgbClr val="292929"/>
              </a:buClr>
              <a:buSzPts val="1400"/>
              <a:buChar char="○"/>
            </a:pPr>
            <a:r>
              <a:rPr lang="en-IN">
                <a:solidFill>
                  <a:srgbClr val="292929"/>
                </a:solidFill>
                <a:highlight>
                  <a:schemeClr val="lt1"/>
                </a:highlight>
              </a:rPr>
              <a:t>To integrate a test to the pipeline</a:t>
            </a:r>
            <a:endParaRPr>
              <a:solidFill>
                <a:srgbClr val="292929"/>
              </a:solidFill>
              <a:highlight>
                <a:schemeClr val="lt1"/>
              </a:highlight>
            </a:endParaRPr>
          </a:p>
          <a:p>
            <a:pPr marL="914400" lvl="1" indent="-317500" algn="just" rtl="0">
              <a:lnSpc>
                <a:spcPct val="100000"/>
              </a:lnSpc>
              <a:spcBef>
                <a:spcPts val="0"/>
              </a:spcBef>
              <a:spcAft>
                <a:spcPts val="0"/>
              </a:spcAft>
              <a:buClr>
                <a:srgbClr val="292929"/>
              </a:buClr>
              <a:buSzPts val="1400"/>
              <a:buChar char="○"/>
            </a:pPr>
            <a:r>
              <a:rPr lang="en-IN">
                <a:solidFill>
                  <a:srgbClr val="292929"/>
                </a:solidFill>
                <a:highlight>
                  <a:schemeClr val="lt1"/>
                </a:highlight>
              </a:rPr>
              <a:t>To generate and publish artifacts</a:t>
            </a:r>
            <a:endParaRPr>
              <a:solidFill>
                <a:srgbClr val="292929"/>
              </a:solidFill>
              <a:highlight>
                <a:schemeClr val="lt1"/>
              </a:highlight>
            </a:endParaRPr>
          </a:p>
          <a:p>
            <a:pPr marL="914400" lvl="1" indent="-317500" algn="just" rtl="0">
              <a:lnSpc>
                <a:spcPct val="100000"/>
              </a:lnSpc>
              <a:spcBef>
                <a:spcPts val="0"/>
              </a:spcBef>
              <a:spcAft>
                <a:spcPts val="0"/>
              </a:spcAft>
              <a:buClr>
                <a:srgbClr val="292929"/>
              </a:buClr>
              <a:buSzPts val="1400"/>
              <a:buChar char="○"/>
            </a:pPr>
            <a:r>
              <a:rPr lang="en-IN">
                <a:solidFill>
                  <a:srgbClr val="292929"/>
                </a:solidFill>
                <a:highlight>
                  <a:schemeClr val="lt1"/>
                </a:highlight>
              </a:rPr>
              <a:t>To generate a test report after every test run</a:t>
            </a:r>
            <a:endParaRPr>
              <a:solidFill>
                <a:srgbClr val="292929"/>
              </a:solidFill>
              <a:highlight>
                <a:srgbClr val="FFFFFF"/>
              </a:highlight>
            </a:endParaRPr>
          </a:p>
        </p:txBody>
      </p:sp>
      <p:sp>
        <p:nvSpPr>
          <p:cNvPr id="1691" name="Google Shape;1691;g8e9cba5809_0_268"/>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45</a:t>
            </a:fld>
            <a:endParaRPr sz="900">
              <a:solidFill>
                <a:srgbClr val="FF0000"/>
              </a:solidFill>
              <a:latin typeface="Proxima Nova"/>
              <a:ea typeface="Proxima Nova"/>
              <a:cs typeface="Proxima Nova"/>
              <a:sym typeface="Proxima Nova"/>
            </a:endParaRPr>
          </a:p>
        </p:txBody>
      </p:sp>
      <p:sp>
        <p:nvSpPr>
          <p:cNvPr id="1692" name="Google Shape;1692;g8e9cba5809_0_268"/>
          <p:cNvSpPr txBox="1"/>
          <p:nvPr/>
        </p:nvSpPr>
        <p:spPr>
          <a:xfrm>
            <a:off x="309804" y="202425"/>
            <a:ext cx="74988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Maven</a:t>
            </a:r>
            <a:endParaRPr sz="2340">
              <a:solidFill>
                <a:schemeClr val="lt1"/>
              </a:solidFill>
              <a:latin typeface="Proxima Nova"/>
              <a:ea typeface="Proxima Nova"/>
              <a:cs typeface="Proxima Nova"/>
              <a:sym typeface="Proxima Nova"/>
            </a:endParaRPr>
          </a:p>
        </p:txBody>
      </p:sp>
      <p:sp>
        <p:nvSpPr>
          <p:cNvPr id="1693" name="Google Shape;1693;g8e9cba5809_0_268"/>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740">
                <a:solidFill>
                  <a:schemeClr val="lt1"/>
                </a:solidFill>
                <a:latin typeface="Proxima Nova"/>
                <a:ea typeface="Proxima Nova"/>
                <a:cs typeface="Proxima Nova"/>
                <a:sym typeface="Proxima Nova"/>
              </a:rPr>
              <a:t>     What is Maven?</a:t>
            </a:r>
            <a:endParaRPr sz="1740">
              <a:solidFill>
                <a:schemeClr val="lt1"/>
              </a:solidFill>
              <a:latin typeface="Proxima Nova"/>
              <a:ea typeface="Proxima Nova"/>
              <a:cs typeface="Proxima Nova"/>
              <a:sym typeface="Proxima Nov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g8e9cba5809_0_284"/>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46</a:t>
            </a:fld>
            <a:endParaRPr sz="900">
              <a:solidFill>
                <a:srgbClr val="FF0000"/>
              </a:solidFill>
              <a:latin typeface="Proxima Nova"/>
              <a:ea typeface="Proxima Nova"/>
              <a:cs typeface="Proxima Nova"/>
              <a:sym typeface="Proxima Nova"/>
            </a:endParaRPr>
          </a:p>
        </p:txBody>
      </p:sp>
      <p:sp>
        <p:nvSpPr>
          <p:cNvPr id="1699" name="Google Shape;1699;g8e9cba5809_0_284"/>
          <p:cNvSpPr txBox="1"/>
          <p:nvPr/>
        </p:nvSpPr>
        <p:spPr>
          <a:xfrm>
            <a:off x="309804" y="202425"/>
            <a:ext cx="74988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Maven</a:t>
            </a:r>
            <a:endParaRPr sz="2340">
              <a:solidFill>
                <a:schemeClr val="lt1"/>
              </a:solidFill>
              <a:latin typeface="Proxima Nova"/>
              <a:ea typeface="Proxima Nova"/>
              <a:cs typeface="Proxima Nova"/>
              <a:sym typeface="Proxima Nova"/>
            </a:endParaRPr>
          </a:p>
        </p:txBody>
      </p:sp>
      <p:sp>
        <p:nvSpPr>
          <p:cNvPr id="1700" name="Google Shape;1700;g8e9cba5809_0_284"/>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      Directory Structure</a:t>
            </a:r>
            <a:endParaRPr sz="1800" b="0" i="0" u="none" strike="noStrike" cap="none">
              <a:solidFill>
                <a:schemeClr val="lt1"/>
              </a:solidFill>
              <a:latin typeface="Calibri"/>
              <a:ea typeface="Calibri"/>
              <a:cs typeface="Calibri"/>
              <a:sym typeface="Calibri"/>
            </a:endParaRPr>
          </a:p>
        </p:txBody>
      </p:sp>
      <p:pic>
        <p:nvPicPr>
          <p:cNvPr id="1701" name="Google Shape;1701;g8e9cba5809_0_284"/>
          <p:cNvPicPr preferRelativeResize="0"/>
          <p:nvPr/>
        </p:nvPicPr>
        <p:blipFill>
          <a:blip r:embed="rId3">
            <a:alphaModFix/>
          </a:blip>
          <a:stretch>
            <a:fillRect/>
          </a:stretch>
        </p:blipFill>
        <p:spPr>
          <a:xfrm>
            <a:off x="2486025" y="1133901"/>
            <a:ext cx="4171950" cy="38290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g8e9cba5809_0_276"/>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47</a:t>
            </a:fld>
            <a:endParaRPr sz="900">
              <a:solidFill>
                <a:srgbClr val="FF0000"/>
              </a:solidFill>
              <a:latin typeface="Proxima Nova"/>
              <a:ea typeface="Proxima Nova"/>
              <a:cs typeface="Proxima Nova"/>
              <a:sym typeface="Proxima Nova"/>
            </a:endParaRPr>
          </a:p>
        </p:txBody>
      </p:sp>
      <p:sp>
        <p:nvSpPr>
          <p:cNvPr id="1707" name="Google Shape;1707;g8e9cba5809_0_276"/>
          <p:cNvSpPr txBox="1"/>
          <p:nvPr/>
        </p:nvSpPr>
        <p:spPr>
          <a:xfrm>
            <a:off x="309804" y="202425"/>
            <a:ext cx="74988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Maven</a:t>
            </a:r>
            <a:endParaRPr sz="2340">
              <a:solidFill>
                <a:schemeClr val="lt1"/>
              </a:solidFill>
              <a:latin typeface="Proxima Nova"/>
              <a:ea typeface="Proxima Nova"/>
              <a:cs typeface="Proxima Nova"/>
              <a:sym typeface="Proxima Nova"/>
            </a:endParaRPr>
          </a:p>
        </p:txBody>
      </p:sp>
      <p:sp>
        <p:nvSpPr>
          <p:cNvPr id="1708" name="Google Shape;1708;g8e9cba5809_0_276"/>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      Dependencies</a:t>
            </a:r>
            <a:endParaRPr sz="1800" b="0" i="0" u="none" strike="noStrike" cap="none">
              <a:solidFill>
                <a:schemeClr val="lt1"/>
              </a:solidFill>
              <a:latin typeface="Calibri"/>
              <a:ea typeface="Calibri"/>
              <a:cs typeface="Calibri"/>
              <a:sym typeface="Calibri"/>
            </a:endParaRPr>
          </a:p>
        </p:txBody>
      </p:sp>
      <p:sp>
        <p:nvSpPr>
          <p:cNvPr id="1709" name="Google Shape;1709;g8e9cba5809_0_276"/>
          <p:cNvSpPr/>
          <p:nvPr/>
        </p:nvSpPr>
        <p:spPr>
          <a:xfrm>
            <a:off x="2016000" y="1010875"/>
            <a:ext cx="4740300" cy="37563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n-IN" sz="1000">
                <a:solidFill>
                  <a:srgbClr val="E8BF6A"/>
                </a:solidFill>
                <a:latin typeface="Courier New"/>
                <a:ea typeface="Courier New"/>
                <a:cs typeface="Courier New"/>
                <a:sym typeface="Courier New"/>
              </a:rPr>
              <a:t>&lt;dependencies&gt;</a:t>
            </a:r>
            <a:endParaRPr sz="1000">
              <a:solidFill>
                <a:srgbClr val="E8BF6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IN" sz="1000">
                <a:solidFill>
                  <a:srgbClr val="E8BF6A"/>
                </a:solidFill>
                <a:latin typeface="Courier New"/>
                <a:ea typeface="Courier New"/>
                <a:cs typeface="Courier New"/>
                <a:sym typeface="Courier New"/>
              </a:rPr>
              <a:t>   &lt;dependency&gt;</a:t>
            </a:r>
            <a:endParaRPr sz="1000">
              <a:solidFill>
                <a:srgbClr val="E8BF6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IN" sz="1000">
                <a:solidFill>
                  <a:srgbClr val="E8BF6A"/>
                </a:solidFill>
                <a:latin typeface="Courier New"/>
                <a:ea typeface="Courier New"/>
                <a:cs typeface="Courier New"/>
                <a:sym typeface="Courier New"/>
              </a:rPr>
              <a:t>       &lt;groupId&gt;</a:t>
            </a:r>
            <a:r>
              <a:rPr lang="en-IN" sz="1000">
                <a:solidFill>
                  <a:srgbClr val="A9B7C6"/>
                </a:solidFill>
                <a:latin typeface="Courier New"/>
                <a:ea typeface="Courier New"/>
                <a:cs typeface="Courier New"/>
                <a:sym typeface="Courier New"/>
              </a:rPr>
              <a:t>org.seleniumhq.selenium</a:t>
            </a:r>
            <a:r>
              <a:rPr lang="en-IN" sz="1000">
                <a:solidFill>
                  <a:srgbClr val="E8BF6A"/>
                </a:solidFill>
                <a:latin typeface="Courier New"/>
                <a:ea typeface="Courier New"/>
                <a:cs typeface="Courier New"/>
                <a:sym typeface="Courier New"/>
              </a:rPr>
              <a:t>&lt;/groupId&gt;</a:t>
            </a:r>
            <a:endParaRPr sz="1000">
              <a:solidFill>
                <a:srgbClr val="E8BF6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IN" sz="1000">
                <a:solidFill>
                  <a:srgbClr val="E8BF6A"/>
                </a:solidFill>
                <a:latin typeface="Courier New"/>
                <a:ea typeface="Courier New"/>
                <a:cs typeface="Courier New"/>
                <a:sym typeface="Courier New"/>
              </a:rPr>
              <a:t>       &lt;artifactId&gt;</a:t>
            </a:r>
            <a:r>
              <a:rPr lang="en-IN" sz="1000">
                <a:solidFill>
                  <a:srgbClr val="A9B7C6"/>
                </a:solidFill>
                <a:latin typeface="Courier New"/>
                <a:ea typeface="Courier New"/>
                <a:cs typeface="Courier New"/>
                <a:sym typeface="Courier New"/>
              </a:rPr>
              <a:t>selenium-java</a:t>
            </a:r>
            <a:r>
              <a:rPr lang="en-IN" sz="1000">
                <a:solidFill>
                  <a:srgbClr val="E8BF6A"/>
                </a:solidFill>
                <a:latin typeface="Courier New"/>
                <a:ea typeface="Courier New"/>
                <a:cs typeface="Courier New"/>
                <a:sym typeface="Courier New"/>
              </a:rPr>
              <a:t>&lt;/artifactId&gt;</a:t>
            </a:r>
            <a:endParaRPr sz="1000">
              <a:solidFill>
                <a:srgbClr val="E8BF6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IN" sz="1000">
                <a:solidFill>
                  <a:srgbClr val="E8BF6A"/>
                </a:solidFill>
                <a:latin typeface="Courier New"/>
                <a:ea typeface="Courier New"/>
                <a:cs typeface="Courier New"/>
                <a:sym typeface="Courier New"/>
              </a:rPr>
              <a:t>       &lt;version&gt;</a:t>
            </a:r>
            <a:r>
              <a:rPr lang="en-IN" sz="1000">
                <a:solidFill>
                  <a:srgbClr val="A9B7C6"/>
                </a:solidFill>
                <a:latin typeface="Courier New"/>
                <a:ea typeface="Courier New"/>
                <a:cs typeface="Courier New"/>
                <a:sym typeface="Courier New"/>
              </a:rPr>
              <a:t>3.14.0</a:t>
            </a:r>
            <a:r>
              <a:rPr lang="en-IN" sz="1000">
                <a:solidFill>
                  <a:srgbClr val="E8BF6A"/>
                </a:solidFill>
                <a:latin typeface="Courier New"/>
                <a:ea typeface="Courier New"/>
                <a:cs typeface="Courier New"/>
                <a:sym typeface="Courier New"/>
              </a:rPr>
              <a:t>&lt;/version&gt;</a:t>
            </a:r>
            <a:endParaRPr sz="1000">
              <a:solidFill>
                <a:srgbClr val="E8BF6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IN" sz="1000">
                <a:solidFill>
                  <a:srgbClr val="E8BF6A"/>
                </a:solidFill>
                <a:latin typeface="Courier New"/>
                <a:ea typeface="Courier New"/>
                <a:cs typeface="Courier New"/>
                <a:sym typeface="Courier New"/>
              </a:rPr>
              <a:t>   &lt;/dependency&gt;</a:t>
            </a:r>
            <a:endParaRPr sz="1000">
              <a:solidFill>
                <a:srgbClr val="E8BF6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00">
              <a:solidFill>
                <a:srgbClr val="E8BF6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IN" sz="1000">
                <a:solidFill>
                  <a:srgbClr val="E8BF6A"/>
                </a:solidFill>
                <a:latin typeface="Courier New"/>
                <a:ea typeface="Courier New"/>
                <a:cs typeface="Courier New"/>
                <a:sym typeface="Courier New"/>
              </a:rPr>
              <a:t>   &lt;dependency&gt;</a:t>
            </a:r>
            <a:endParaRPr sz="1000">
              <a:solidFill>
                <a:srgbClr val="E8BF6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IN" sz="1000">
                <a:solidFill>
                  <a:srgbClr val="E8BF6A"/>
                </a:solidFill>
                <a:latin typeface="Courier New"/>
                <a:ea typeface="Courier New"/>
                <a:cs typeface="Courier New"/>
                <a:sym typeface="Courier New"/>
              </a:rPr>
              <a:t>       &lt;groupId&gt;</a:t>
            </a:r>
            <a:r>
              <a:rPr lang="en-IN" sz="1000">
                <a:solidFill>
                  <a:srgbClr val="A9B7C6"/>
                </a:solidFill>
                <a:latin typeface="Courier New"/>
                <a:ea typeface="Courier New"/>
                <a:cs typeface="Courier New"/>
                <a:sym typeface="Courier New"/>
              </a:rPr>
              <a:t>org.testng</a:t>
            </a:r>
            <a:r>
              <a:rPr lang="en-IN" sz="1000">
                <a:solidFill>
                  <a:srgbClr val="E8BF6A"/>
                </a:solidFill>
                <a:latin typeface="Courier New"/>
                <a:ea typeface="Courier New"/>
                <a:cs typeface="Courier New"/>
                <a:sym typeface="Courier New"/>
              </a:rPr>
              <a:t>&lt;/groupId&gt;</a:t>
            </a:r>
            <a:endParaRPr sz="1000">
              <a:solidFill>
                <a:srgbClr val="E8BF6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IN" sz="1000">
                <a:solidFill>
                  <a:srgbClr val="E8BF6A"/>
                </a:solidFill>
                <a:latin typeface="Courier New"/>
                <a:ea typeface="Courier New"/>
                <a:cs typeface="Courier New"/>
                <a:sym typeface="Courier New"/>
              </a:rPr>
              <a:t>       &lt;artifactId&gt;</a:t>
            </a:r>
            <a:r>
              <a:rPr lang="en-IN" sz="1000">
                <a:solidFill>
                  <a:srgbClr val="A9B7C6"/>
                </a:solidFill>
                <a:latin typeface="Courier New"/>
                <a:ea typeface="Courier New"/>
                <a:cs typeface="Courier New"/>
                <a:sym typeface="Courier New"/>
              </a:rPr>
              <a:t>testng</a:t>
            </a:r>
            <a:r>
              <a:rPr lang="en-IN" sz="1000">
                <a:solidFill>
                  <a:srgbClr val="E8BF6A"/>
                </a:solidFill>
                <a:latin typeface="Courier New"/>
                <a:ea typeface="Courier New"/>
                <a:cs typeface="Courier New"/>
                <a:sym typeface="Courier New"/>
              </a:rPr>
              <a:t>&lt;/artifactId&gt;</a:t>
            </a:r>
            <a:endParaRPr sz="1000">
              <a:solidFill>
                <a:srgbClr val="E8BF6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IN" sz="1000">
                <a:solidFill>
                  <a:srgbClr val="E8BF6A"/>
                </a:solidFill>
                <a:latin typeface="Courier New"/>
                <a:ea typeface="Courier New"/>
                <a:cs typeface="Courier New"/>
                <a:sym typeface="Courier New"/>
              </a:rPr>
              <a:t>       &lt;version&gt;</a:t>
            </a:r>
            <a:r>
              <a:rPr lang="en-IN" sz="1000">
                <a:solidFill>
                  <a:srgbClr val="A9B7C6"/>
                </a:solidFill>
                <a:latin typeface="Courier New"/>
                <a:ea typeface="Courier New"/>
                <a:cs typeface="Courier New"/>
                <a:sym typeface="Courier New"/>
              </a:rPr>
              <a:t>6.11</a:t>
            </a:r>
            <a:r>
              <a:rPr lang="en-IN" sz="1000">
                <a:solidFill>
                  <a:srgbClr val="E8BF6A"/>
                </a:solidFill>
                <a:latin typeface="Courier New"/>
                <a:ea typeface="Courier New"/>
                <a:cs typeface="Courier New"/>
                <a:sym typeface="Courier New"/>
              </a:rPr>
              <a:t>&lt;/version&gt;</a:t>
            </a:r>
            <a:endParaRPr sz="1000">
              <a:solidFill>
                <a:srgbClr val="E8BF6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IN" sz="1000">
                <a:solidFill>
                  <a:srgbClr val="E8BF6A"/>
                </a:solidFill>
                <a:latin typeface="Courier New"/>
                <a:ea typeface="Courier New"/>
                <a:cs typeface="Courier New"/>
                <a:sym typeface="Courier New"/>
              </a:rPr>
              <a:t>       &lt;scope&gt;</a:t>
            </a:r>
            <a:r>
              <a:rPr lang="en-IN" sz="1000">
                <a:solidFill>
                  <a:srgbClr val="A9B7C6"/>
                </a:solidFill>
                <a:latin typeface="Courier New"/>
                <a:ea typeface="Courier New"/>
                <a:cs typeface="Courier New"/>
                <a:sym typeface="Courier New"/>
              </a:rPr>
              <a:t>compile</a:t>
            </a:r>
            <a:r>
              <a:rPr lang="en-IN" sz="1000">
                <a:solidFill>
                  <a:srgbClr val="E8BF6A"/>
                </a:solidFill>
                <a:latin typeface="Courier New"/>
                <a:ea typeface="Courier New"/>
                <a:cs typeface="Courier New"/>
                <a:sym typeface="Courier New"/>
              </a:rPr>
              <a:t>&lt;/scope&gt;</a:t>
            </a:r>
            <a:endParaRPr sz="1000">
              <a:solidFill>
                <a:srgbClr val="E8BF6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IN" sz="1000">
                <a:solidFill>
                  <a:srgbClr val="E8BF6A"/>
                </a:solidFill>
                <a:latin typeface="Courier New"/>
                <a:ea typeface="Courier New"/>
                <a:cs typeface="Courier New"/>
                <a:sym typeface="Courier New"/>
              </a:rPr>
              <a:t>   &lt;/dependency&gt;</a:t>
            </a:r>
            <a:endParaRPr sz="1000">
              <a:solidFill>
                <a:srgbClr val="E8BF6A"/>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IN" sz="1000">
                <a:solidFill>
                  <a:srgbClr val="E8BF6A"/>
                </a:solidFill>
                <a:latin typeface="Courier New"/>
                <a:ea typeface="Courier New"/>
                <a:cs typeface="Courier New"/>
                <a:sym typeface="Courier New"/>
              </a:rPr>
              <a:t>&lt;/dependencies&gt;</a:t>
            </a:r>
            <a:endParaRPr sz="1000">
              <a:solidFill>
                <a:srgbClr val="E8BF6A"/>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950">
              <a:solidFill>
                <a:srgbClr val="808080"/>
              </a:solidFill>
              <a:latin typeface="Consolas"/>
              <a:ea typeface="Consolas"/>
              <a:cs typeface="Consolas"/>
              <a:sym typeface="Consolas"/>
            </a:endParaRPr>
          </a:p>
        </p:txBody>
      </p:sp>
      <p:sp>
        <p:nvSpPr>
          <p:cNvPr id="1710" name="Google Shape;1710;g8e9cba5809_0_276"/>
          <p:cNvSpPr txBox="1"/>
          <p:nvPr/>
        </p:nvSpPr>
        <p:spPr>
          <a:xfrm>
            <a:off x="2964050" y="4796550"/>
            <a:ext cx="2321100" cy="34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t>Refer this for </a:t>
            </a:r>
            <a:r>
              <a:rPr lang="en-IN" u="sng">
                <a:solidFill>
                  <a:schemeClr val="hlink"/>
                </a:solidFill>
                <a:hlinkClick r:id="rId3"/>
              </a:rPr>
              <a:t>pom.xml</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g9017bb7495_0_1323"/>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716" name="Google Shape;1716;g9017bb7495_0_1323"/>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717" name="Google Shape;1717;g9017bb7495_0_1323"/>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48</a:t>
            </a:fld>
            <a:endParaRPr/>
          </a:p>
        </p:txBody>
      </p:sp>
      <p:sp>
        <p:nvSpPr>
          <p:cNvPr id="1718" name="Google Shape;1718;g9017bb7495_0_1323"/>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719" name="Google Shape;1719;g9017bb7495_0_1323"/>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48</a:t>
            </a:fld>
            <a:endParaRPr sz="900">
              <a:solidFill>
                <a:srgbClr val="898989"/>
              </a:solidFill>
              <a:latin typeface="Proxima Nova"/>
              <a:ea typeface="Proxima Nova"/>
              <a:cs typeface="Proxima Nova"/>
              <a:sym typeface="Proxima Nova"/>
            </a:endParaRPr>
          </a:p>
        </p:txBody>
      </p:sp>
      <p:sp>
        <p:nvSpPr>
          <p:cNvPr id="1720" name="Google Shape;1720;g9017bb7495_0_1323"/>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721" name="Google Shape;1721;g9017bb7495_0_1323"/>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722" name="Google Shape;1722;g9017bb7495_0_1323"/>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1723" name="Google Shape;1723;g9017bb7495_0_1323"/>
          <p:cNvSpPr txBox="1"/>
          <p:nvPr/>
        </p:nvSpPr>
        <p:spPr>
          <a:xfrm>
            <a:off x="630050" y="54610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6 (15 Sec)</a:t>
            </a:r>
            <a:endParaRPr sz="3600" b="0" i="0" u="none" strike="noStrike" cap="none">
              <a:solidFill>
                <a:srgbClr val="F5333F"/>
              </a:solidFill>
              <a:latin typeface="Proxima Nova"/>
              <a:ea typeface="Proxima Nova"/>
              <a:cs typeface="Proxima Nova"/>
              <a:sym typeface="Proxima Nova"/>
            </a:endParaRPr>
          </a:p>
        </p:txBody>
      </p:sp>
      <p:sp>
        <p:nvSpPr>
          <p:cNvPr id="1724" name="Google Shape;1724;g9017bb7495_0_1323"/>
          <p:cNvSpPr txBox="1"/>
          <p:nvPr/>
        </p:nvSpPr>
        <p:spPr>
          <a:xfrm>
            <a:off x="6511924" y="476726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IN" sz="900" b="0" i="0" u="none" strike="noStrike" cap="none">
                <a:solidFill>
                  <a:srgbClr val="FF0000"/>
                </a:solidFill>
                <a:latin typeface="Proxima Nova"/>
                <a:ea typeface="Proxima Nova"/>
                <a:cs typeface="Proxima Nova"/>
                <a:sym typeface="Proxima Nova"/>
              </a:rPr>
              <a:t>11</a:t>
            </a:r>
            <a:endParaRPr sz="1400" b="0" i="0" u="none" strike="noStrike" cap="none">
              <a:solidFill>
                <a:srgbClr val="000000"/>
              </a:solidFill>
              <a:latin typeface="Arial"/>
              <a:ea typeface="Arial"/>
              <a:cs typeface="Arial"/>
              <a:sym typeface="Arial"/>
            </a:endParaRPr>
          </a:p>
        </p:txBody>
      </p:sp>
      <p:sp>
        <p:nvSpPr>
          <p:cNvPr id="1725" name="Google Shape;1725;g9017bb7495_0_1323"/>
          <p:cNvSpPr txBox="1"/>
          <p:nvPr/>
        </p:nvSpPr>
        <p:spPr>
          <a:xfrm>
            <a:off x="630050" y="1548250"/>
            <a:ext cx="7495500" cy="33459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en-IN" sz="1800">
                <a:solidFill>
                  <a:schemeClr val="dk1"/>
                </a:solidFill>
                <a:latin typeface="Calibri"/>
                <a:ea typeface="Calibri"/>
                <a:cs typeface="Calibri"/>
                <a:sym typeface="Calibri"/>
              </a:rPr>
              <a:t>In Maven, the project dependencies are added inside? </a:t>
            </a:r>
            <a:endParaRPr sz="1800">
              <a:solidFill>
                <a:schemeClr val="dk1"/>
              </a:solidFill>
              <a:latin typeface="Calibri"/>
              <a:ea typeface="Calibri"/>
              <a:cs typeface="Calibri"/>
              <a:sym typeface="Calibri"/>
            </a:endParaRPr>
          </a:p>
          <a:p>
            <a:pPr marL="457200" lvl="0" indent="-342900" algn="l" rtl="0">
              <a:lnSpc>
                <a:spcPct val="150000"/>
              </a:lnSpc>
              <a:spcBef>
                <a:spcPts val="11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src/test</a:t>
            </a:r>
            <a:endParaRPr sz="1800">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src/main</a:t>
            </a:r>
            <a:endParaRPr sz="1800">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pom.xml</a:t>
            </a:r>
            <a:endParaRPr sz="1800">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External Libraries</a:t>
            </a:r>
            <a:endParaRPr sz="1800">
              <a:solidFill>
                <a:schemeClr val="dk1"/>
              </a:solidFill>
              <a:latin typeface="Calibri"/>
              <a:ea typeface="Calibri"/>
              <a:cs typeface="Calibri"/>
              <a:sym typeface="Calibri"/>
            </a:endParaRPr>
          </a:p>
        </p:txBody>
      </p:sp>
      <p:pic>
        <p:nvPicPr>
          <p:cNvPr id="1726" name="Google Shape;1726;g9017bb7495_0_1323"/>
          <p:cNvPicPr preferRelativeResize="0"/>
          <p:nvPr/>
        </p:nvPicPr>
        <p:blipFill rotWithShape="1">
          <a:blip r:embed="rId5">
            <a:alphaModFix/>
          </a:blip>
          <a:srcRect/>
          <a:stretch/>
        </p:blipFill>
        <p:spPr>
          <a:xfrm>
            <a:off x="7923835" y="207090"/>
            <a:ext cx="813630" cy="21710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30"/>
        <p:cNvGrpSpPr/>
        <p:nvPr/>
      </p:nvGrpSpPr>
      <p:grpSpPr>
        <a:xfrm>
          <a:off x="0" y="0"/>
          <a:ext cx="0" cy="0"/>
          <a:chOff x="0" y="0"/>
          <a:chExt cx="0" cy="0"/>
        </a:xfrm>
      </p:grpSpPr>
      <p:sp>
        <p:nvSpPr>
          <p:cNvPr id="1731" name="Google Shape;1731;g9017bb7495_0_1338"/>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732" name="Google Shape;1732;g9017bb7495_0_1338"/>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733" name="Google Shape;1733;g9017bb7495_0_1338"/>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49</a:t>
            </a:fld>
            <a:endParaRPr/>
          </a:p>
        </p:txBody>
      </p:sp>
      <p:sp>
        <p:nvSpPr>
          <p:cNvPr id="1734" name="Google Shape;1734;g9017bb7495_0_1338"/>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735" name="Google Shape;1735;g9017bb7495_0_1338"/>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49</a:t>
            </a:fld>
            <a:endParaRPr sz="900">
              <a:solidFill>
                <a:srgbClr val="898989"/>
              </a:solidFill>
              <a:latin typeface="Proxima Nova"/>
              <a:ea typeface="Proxima Nova"/>
              <a:cs typeface="Proxima Nova"/>
              <a:sym typeface="Proxima Nova"/>
            </a:endParaRPr>
          </a:p>
        </p:txBody>
      </p:sp>
      <p:sp>
        <p:nvSpPr>
          <p:cNvPr id="1736" name="Google Shape;1736;g9017bb7495_0_1338"/>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737" name="Google Shape;1737;g9017bb7495_0_1338"/>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738" name="Google Shape;1738;g9017bb7495_0_1338"/>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1739" name="Google Shape;1739;g9017bb7495_0_1338"/>
          <p:cNvSpPr txBox="1"/>
          <p:nvPr/>
        </p:nvSpPr>
        <p:spPr>
          <a:xfrm>
            <a:off x="630050" y="54610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6 (15 Sec)</a:t>
            </a:r>
            <a:endParaRPr sz="3600" b="0" i="0" u="none" strike="noStrike" cap="none">
              <a:solidFill>
                <a:srgbClr val="F5333F"/>
              </a:solidFill>
              <a:latin typeface="Proxima Nova"/>
              <a:ea typeface="Proxima Nova"/>
              <a:cs typeface="Proxima Nova"/>
              <a:sym typeface="Proxima Nova"/>
            </a:endParaRPr>
          </a:p>
        </p:txBody>
      </p:sp>
      <p:sp>
        <p:nvSpPr>
          <p:cNvPr id="1740" name="Google Shape;1740;g9017bb7495_0_1338"/>
          <p:cNvSpPr txBox="1"/>
          <p:nvPr/>
        </p:nvSpPr>
        <p:spPr>
          <a:xfrm>
            <a:off x="6511924" y="476726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IN" sz="900" b="0" i="0" u="none" strike="noStrike" cap="none">
                <a:solidFill>
                  <a:srgbClr val="FF0000"/>
                </a:solidFill>
                <a:latin typeface="Proxima Nova"/>
                <a:ea typeface="Proxima Nova"/>
                <a:cs typeface="Proxima Nova"/>
                <a:sym typeface="Proxima Nova"/>
              </a:rPr>
              <a:t>11</a:t>
            </a:r>
            <a:endParaRPr sz="1400" b="0" i="0" u="none" strike="noStrike" cap="none">
              <a:solidFill>
                <a:srgbClr val="000000"/>
              </a:solidFill>
              <a:latin typeface="Arial"/>
              <a:ea typeface="Arial"/>
              <a:cs typeface="Arial"/>
              <a:sym typeface="Arial"/>
            </a:endParaRPr>
          </a:p>
        </p:txBody>
      </p:sp>
      <p:sp>
        <p:nvSpPr>
          <p:cNvPr id="1741" name="Google Shape;1741;g9017bb7495_0_1338"/>
          <p:cNvSpPr txBox="1"/>
          <p:nvPr/>
        </p:nvSpPr>
        <p:spPr>
          <a:xfrm>
            <a:off x="630050" y="1548250"/>
            <a:ext cx="7495500" cy="33459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en-IN" sz="1800">
                <a:solidFill>
                  <a:schemeClr val="dk1"/>
                </a:solidFill>
                <a:latin typeface="Calibri"/>
                <a:ea typeface="Calibri"/>
                <a:cs typeface="Calibri"/>
                <a:sym typeface="Calibri"/>
              </a:rPr>
              <a:t>In Maven, the project dependencies are added inside? </a:t>
            </a:r>
            <a:endParaRPr sz="1800">
              <a:solidFill>
                <a:schemeClr val="dk1"/>
              </a:solidFill>
              <a:latin typeface="Calibri"/>
              <a:ea typeface="Calibri"/>
              <a:cs typeface="Calibri"/>
              <a:sym typeface="Calibri"/>
            </a:endParaRPr>
          </a:p>
          <a:p>
            <a:pPr marL="457200" lvl="0" indent="-342900" algn="l" rtl="0">
              <a:lnSpc>
                <a:spcPct val="150000"/>
              </a:lnSpc>
              <a:spcBef>
                <a:spcPts val="11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src/test</a:t>
            </a:r>
            <a:endParaRPr sz="1800">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src/main</a:t>
            </a:r>
            <a:endParaRPr sz="1800">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rgbClr val="FF0000"/>
              </a:buClr>
              <a:buSzPts val="1800"/>
              <a:buFont typeface="Calibri"/>
              <a:buAutoNum type="arabicPeriod"/>
            </a:pPr>
            <a:r>
              <a:rPr lang="en-IN" sz="1800" b="1">
                <a:solidFill>
                  <a:srgbClr val="FF0000"/>
                </a:solidFill>
                <a:latin typeface="Calibri"/>
                <a:ea typeface="Calibri"/>
                <a:cs typeface="Calibri"/>
                <a:sym typeface="Calibri"/>
              </a:rPr>
              <a:t>pom.xml</a:t>
            </a:r>
            <a:endParaRPr sz="1800" b="1">
              <a:solidFill>
                <a:srgbClr val="FF0000"/>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External Libraries</a:t>
            </a:r>
            <a:endParaRPr sz="1800">
              <a:solidFill>
                <a:schemeClr val="dk1"/>
              </a:solidFill>
              <a:latin typeface="Calibri"/>
              <a:ea typeface="Calibri"/>
              <a:cs typeface="Calibri"/>
              <a:sym typeface="Calibri"/>
            </a:endParaRPr>
          </a:p>
        </p:txBody>
      </p:sp>
      <p:pic>
        <p:nvPicPr>
          <p:cNvPr id="1742" name="Google Shape;1742;g9017bb7495_0_1338"/>
          <p:cNvPicPr preferRelativeResize="0"/>
          <p:nvPr/>
        </p:nvPicPr>
        <p:blipFill rotWithShape="1">
          <a:blip r:embed="rId5">
            <a:alphaModFix/>
          </a:blip>
          <a:srcRect/>
          <a:stretch/>
        </p:blipFill>
        <p:spPr>
          <a:xfrm>
            <a:off x="7923835" y="207090"/>
            <a:ext cx="813630" cy="21710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g8eff5d3922_0_662"/>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259" name="Google Shape;1259;g8eff5d3922_0_662"/>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260" name="Google Shape;1260;g8eff5d3922_0_662"/>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a:t>
            </a:fld>
            <a:endParaRPr/>
          </a:p>
        </p:txBody>
      </p:sp>
      <p:sp>
        <p:nvSpPr>
          <p:cNvPr id="1261" name="Google Shape;1261;g8eff5d3922_0_662"/>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262" name="Google Shape;1262;g8eff5d3922_0_662"/>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5</a:t>
            </a:fld>
            <a:endParaRPr sz="900">
              <a:solidFill>
                <a:srgbClr val="898989"/>
              </a:solidFill>
              <a:latin typeface="Proxima Nova"/>
              <a:ea typeface="Proxima Nova"/>
              <a:cs typeface="Proxima Nova"/>
              <a:sym typeface="Proxima Nova"/>
            </a:endParaRPr>
          </a:p>
        </p:txBody>
      </p:sp>
      <p:sp>
        <p:nvSpPr>
          <p:cNvPr id="1263" name="Google Shape;1263;g8eff5d3922_0_662"/>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264" name="Google Shape;1264;g8eff5d3922_0_662"/>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265" name="Google Shape;1265;g8eff5d3922_0_662"/>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b="1">
              <a:solidFill>
                <a:srgbClr val="FF0000"/>
              </a:solidFill>
              <a:latin typeface="Calibri"/>
              <a:ea typeface="Calibri"/>
              <a:cs typeface="Calibri"/>
              <a:sym typeface="Calibri"/>
            </a:endParaRPr>
          </a:p>
        </p:txBody>
      </p:sp>
      <p:sp>
        <p:nvSpPr>
          <p:cNvPr id="1266" name="Google Shape;1266;g8eff5d3922_0_662"/>
          <p:cNvSpPr txBox="1"/>
          <p:nvPr/>
        </p:nvSpPr>
        <p:spPr>
          <a:xfrm>
            <a:off x="642175" y="62235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1 (Answer)</a:t>
            </a:r>
            <a:endParaRPr sz="3600" b="0" i="0" u="none" strike="noStrike" cap="none">
              <a:solidFill>
                <a:srgbClr val="F5333F"/>
              </a:solidFill>
              <a:latin typeface="Proxima Nova"/>
              <a:ea typeface="Proxima Nova"/>
              <a:cs typeface="Proxima Nova"/>
              <a:sym typeface="Proxima Nova"/>
            </a:endParaRPr>
          </a:p>
        </p:txBody>
      </p:sp>
      <p:sp>
        <p:nvSpPr>
          <p:cNvPr id="1267" name="Google Shape;1267;g8eff5d3922_0_662"/>
          <p:cNvSpPr txBox="1"/>
          <p:nvPr/>
        </p:nvSpPr>
        <p:spPr>
          <a:xfrm>
            <a:off x="6511924" y="476726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IN" sz="900" b="0" i="0" u="none" strike="noStrike" cap="none">
                <a:solidFill>
                  <a:srgbClr val="FF0000"/>
                </a:solidFill>
                <a:latin typeface="Proxima Nova"/>
                <a:ea typeface="Proxima Nova"/>
                <a:cs typeface="Proxima Nova"/>
                <a:sym typeface="Proxima Nova"/>
              </a:rPr>
              <a:t>11</a:t>
            </a:r>
            <a:endParaRPr sz="1400" b="0" i="0" u="none" strike="noStrike" cap="none">
              <a:solidFill>
                <a:srgbClr val="000000"/>
              </a:solidFill>
              <a:latin typeface="Arial"/>
              <a:ea typeface="Arial"/>
              <a:cs typeface="Arial"/>
              <a:sym typeface="Arial"/>
            </a:endParaRPr>
          </a:p>
        </p:txBody>
      </p:sp>
      <p:pic>
        <p:nvPicPr>
          <p:cNvPr id="1268" name="Google Shape;1268;g8eff5d3922_0_662"/>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1269" name="Google Shape;1269;g8eff5d3922_0_662"/>
          <p:cNvSpPr txBox="1"/>
          <p:nvPr/>
        </p:nvSpPr>
        <p:spPr>
          <a:xfrm>
            <a:off x="630050" y="1399276"/>
            <a:ext cx="7927200" cy="3495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00"/>
              <a:buFont typeface="Arial"/>
              <a:buNone/>
            </a:pPr>
            <a:r>
              <a:rPr lang="en-IN" sz="1800">
                <a:solidFill>
                  <a:schemeClr val="dk1"/>
                </a:solidFill>
                <a:latin typeface="Calibri"/>
                <a:ea typeface="Calibri"/>
                <a:cs typeface="Calibri"/>
                <a:sym typeface="Calibri"/>
              </a:rPr>
              <a:t>Which of the following is an advantage of automation testing? (Note: More than one option may be correct.)</a:t>
            </a:r>
            <a:endParaRPr sz="18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a:p>
            <a:pPr marL="457200" lvl="0" indent="-342900" algn="just" rtl="0">
              <a:spcBef>
                <a:spcPts val="1200"/>
              </a:spcBef>
              <a:spcAft>
                <a:spcPts val="0"/>
              </a:spcAft>
              <a:buClr>
                <a:schemeClr val="dk1"/>
              </a:buClr>
              <a:buSzPts val="1800"/>
              <a:buFont typeface="Calibri"/>
              <a:buAutoNum type="arabicPeriod"/>
            </a:pPr>
            <a:r>
              <a:rPr lang="en-IN" sz="1800" b="1">
                <a:solidFill>
                  <a:srgbClr val="FF0000"/>
                </a:solidFill>
                <a:latin typeface="Calibri"/>
                <a:ea typeface="Calibri"/>
                <a:cs typeface="Calibri"/>
                <a:sym typeface="Calibri"/>
              </a:rPr>
              <a:t>Automation testing reduces manual effort by performing repetitive tasks.</a:t>
            </a:r>
            <a:endParaRPr sz="1800" b="1">
              <a:solidFill>
                <a:srgbClr val="FF0000"/>
              </a:solidFill>
              <a:latin typeface="Calibri"/>
              <a:ea typeface="Calibri"/>
              <a:cs typeface="Calibri"/>
              <a:sym typeface="Calibri"/>
            </a:endParaRPr>
          </a:p>
          <a:p>
            <a:pPr marL="457200" lvl="0" indent="-342900" algn="just" rtl="0">
              <a:spcBef>
                <a:spcPts val="1200"/>
              </a:spcBef>
              <a:spcAft>
                <a:spcPts val="0"/>
              </a:spcAft>
              <a:buClr>
                <a:schemeClr val="dk1"/>
              </a:buClr>
              <a:buSzPts val="1800"/>
              <a:buFont typeface="Calibri"/>
              <a:buAutoNum type="arabicPeriod"/>
            </a:pPr>
            <a:r>
              <a:rPr lang="en-IN" sz="1800" b="1">
                <a:solidFill>
                  <a:srgbClr val="FF0000"/>
                </a:solidFill>
                <a:latin typeface="Calibri"/>
                <a:ea typeface="Calibri"/>
                <a:cs typeface="Calibri"/>
                <a:sym typeface="Calibri"/>
              </a:rPr>
              <a:t>Automation testing reduces the probability of error and gives results with better precision.</a:t>
            </a:r>
            <a:endParaRPr sz="1800" b="1">
              <a:solidFill>
                <a:srgbClr val="FF0000"/>
              </a:solidFill>
              <a:latin typeface="Calibri"/>
              <a:ea typeface="Calibri"/>
              <a:cs typeface="Calibri"/>
              <a:sym typeface="Calibri"/>
            </a:endParaRPr>
          </a:p>
          <a:p>
            <a:pPr marL="457200" lvl="0" indent="-342900" algn="l" rtl="0">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In automation testing, a tester manually performs end-user tasks and verifies whether all the features are working as expected or not. </a:t>
            </a:r>
            <a:endParaRPr sz="1800">
              <a:solidFill>
                <a:schemeClr val="dk1"/>
              </a:solidFill>
              <a:latin typeface="Calibri"/>
              <a:ea typeface="Calibri"/>
              <a:cs typeface="Calibri"/>
              <a:sym typeface="Calibri"/>
            </a:endParaRPr>
          </a:p>
          <a:p>
            <a:pPr marL="457200" marR="0" lvl="0" indent="-342900" algn="just" rtl="0">
              <a:lnSpc>
                <a:spcPct val="100000"/>
              </a:lnSpc>
              <a:spcBef>
                <a:spcPts val="1200"/>
              </a:spcBef>
              <a:spcAft>
                <a:spcPts val="1200"/>
              </a:spcAft>
              <a:buClr>
                <a:schemeClr val="dk1"/>
              </a:buClr>
              <a:buSzPts val="1800"/>
              <a:buFont typeface="Calibri"/>
              <a:buAutoNum type="arabicPeriod"/>
            </a:pPr>
            <a:r>
              <a:rPr lang="en-IN" sz="1800" b="1">
                <a:solidFill>
                  <a:srgbClr val="FF0000"/>
                </a:solidFill>
                <a:uFill>
                  <a:noFill/>
                </a:uFill>
                <a:latin typeface="Calibri"/>
                <a:ea typeface="Calibri"/>
                <a:cs typeface="Calibri"/>
                <a:sym typeface="Calibri"/>
                <a:hlinkClick r:id="rId6">
                  <a:extLst>
                    <a:ext uri="{A12FA001-AC4F-418D-AE19-62706E023703}">
                      <ahyp:hlinkClr xmlns:ahyp="http://schemas.microsoft.com/office/drawing/2018/hyperlinkcolor" val="tx"/>
                    </a:ext>
                  </a:extLst>
                </a:hlinkClick>
              </a:rPr>
              <a:t>Automation test</a:t>
            </a:r>
            <a:r>
              <a:rPr lang="en-IN" sz="1800" b="1">
                <a:solidFill>
                  <a:srgbClr val="FF0000"/>
                </a:solidFill>
                <a:latin typeface="Calibri"/>
                <a:ea typeface="Calibri"/>
                <a:cs typeface="Calibri"/>
                <a:sym typeface="Calibri"/>
              </a:rPr>
              <a:t>ing is the practice of running tests automatically, managing test data and utilising results to improve the quality of a software.</a:t>
            </a:r>
            <a:endParaRPr sz="1800" b="1">
              <a:solidFill>
                <a:srgbClr val="FF0000"/>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46"/>
        <p:cNvGrpSpPr/>
        <p:nvPr/>
      </p:nvGrpSpPr>
      <p:grpSpPr>
        <a:xfrm>
          <a:off x="0" y="0"/>
          <a:ext cx="0" cy="0"/>
          <a:chOff x="0" y="0"/>
          <a:chExt cx="0" cy="0"/>
        </a:xfrm>
      </p:grpSpPr>
      <p:sp>
        <p:nvSpPr>
          <p:cNvPr id="1747" name="Google Shape;1747;g8f4b096e74_0_98"/>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50</a:t>
            </a:fld>
            <a:endParaRPr sz="900">
              <a:latin typeface="Proxima Nova"/>
              <a:ea typeface="Proxima Nova"/>
              <a:cs typeface="Proxima Nova"/>
              <a:sym typeface="Proxima Nova"/>
            </a:endParaRPr>
          </a:p>
        </p:txBody>
      </p:sp>
      <p:sp>
        <p:nvSpPr>
          <p:cNvPr id="1748" name="Google Shape;1748;g8f4b096e74_0_98"/>
          <p:cNvSpPr txBox="1"/>
          <p:nvPr/>
        </p:nvSpPr>
        <p:spPr>
          <a:xfrm>
            <a:off x="548175" y="2137150"/>
            <a:ext cx="2569200" cy="75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4400">
                <a:solidFill>
                  <a:schemeClr val="lt1"/>
                </a:solidFill>
                <a:latin typeface="Calibri"/>
                <a:ea typeface="Calibri"/>
                <a:cs typeface="Calibri"/>
                <a:sym typeface="Calibri"/>
              </a:rPr>
              <a:t>TestNG</a:t>
            </a:r>
            <a:endParaRPr sz="4400" b="0" i="0" u="none" strike="noStrike" cap="none">
              <a:solidFill>
                <a:schemeClr val="lt1"/>
              </a:solidFill>
              <a:latin typeface="Calibri"/>
              <a:ea typeface="Calibri"/>
              <a:cs typeface="Calibri"/>
              <a:sym typeface="Calibri"/>
            </a:endParaRPr>
          </a:p>
        </p:txBody>
      </p:sp>
      <p:sp>
        <p:nvSpPr>
          <p:cNvPr id="1749" name="Google Shape;1749;g8f4b096e74_0_98"/>
          <p:cNvSpPr txBox="1">
            <a:spLocks noGrp="1"/>
          </p:cNvSpPr>
          <p:nvPr>
            <p:ph type="ftr" idx="11"/>
          </p:nvPr>
        </p:nvSpPr>
        <p:spPr>
          <a:xfrm>
            <a:off x="2565550" y="4767275"/>
            <a:ext cx="4090200" cy="27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4000"/>
              <a:buNone/>
            </a:pPr>
            <a:r>
              <a:rPr lang="en-IN">
                <a:solidFill>
                  <a:srgbClr val="FFFFFF"/>
                </a:solidFill>
              </a:rPr>
              <a:t>TechM Full-Stack Software Development </a:t>
            </a:r>
            <a:endParaRPr>
              <a:solidFill>
                <a:srgbClr val="FFFFFF"/>
              </a:solidFill>
            </a:endParaRPr>
          </a:p>
        </p:txBody>
      </p:sp>
      <p:pic>
        <p:nvPicPr>
          <p:cNvPr id="1750" name="Google Shape;1750;g8f4b096e74_0_98"/>
          <p:cNvPicPr preferRelativeResize="0"/>
          <p:nvPr/>
        </p:nvPicPr>
        <p:blipFill>
          <a:blip r:embed="rId3">
            <a:alphaModFix/>
          </a:blip>
          <a:stretch>
            <a:fillRect/>
          </a:stretch>
        </p:blipFill>
        <p:spPr>
          <a:xfrm>
            <a:off x="3117375" y="839713"/>
            <a:ext cx="5721828" cy="34640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g8e9cba5809_0_314"/>
          <p:cNvSpPr txBox="1"/>
          <p:nvPr/>
        </p:nvSpPr>
        <p:spPr>
          <a:xfrm>
            <a:off x="242250" y="3308500"/>
            <a:ext cx="3321900" cy="1662300"/>
          </a:xfrm>
          <a:prstGeom prst="rect">
            <a:avLst/>
          </a:prstGeom>
          <a:noFill/>
          <a:ln>
            <a:noFill/>
          </a:ln>
        </p:spPr>
        <p:txBody>
          <a:bodyPr spcFirstLastPara="1" wrap="square" lIns="91425" tIns="91425" rIns="91425" bIns="91425" anchor="ctr" anchorCtr="0">
            <a:noAutofit/>
          </a:bodyPr>
          <a:lstStyle/>
          <a:p>
            <a:pPr marL="457200" lvl="0" indent="-304800" algn="just" rtl="0">
              <a:lnSpc>
                <a:spcPct val="115000"/>
              </a:lnSpc>
              <a:spcBef>
                <a:spcPts val="0"/>
              </a:spcBef>
              <a:spcAft>
                <a:spcPts val="0"/>
              </a:spcAft>
              <a:buSzPts val="1200"/>
              <a:buChar char="●"/>
            </a:pPr>
            <a:r>
              <a:rPr lang="en-IN" sz="1200"/>
              <a:t>It is an automation framework.</a:t>
            </a:r>
            <a:endParaRPr sz="1200"/>
          </a:p>
          <a:p>
            <a:pPr marL="457200" lvl="0" indent="0" algn="just" rtl="0">
              <a:lnSpc>
                <a:spcPct val="115000"/>
              </a:lnSpc>
              <a:spcBef>
                <a:spcPts val="0"/>
              </a:spcBef>
              <a:spcAft>
                <a:spcPts val="0"/>
              </a:spcAft>
              <a:buNone/>
            </a:pPr>
            <a:endParaRPr sz="1200"/>
          </a:p>
          <a:p>
            <a:pPr marL="457200" lvl="0" indent="-304800" algn="just" rtl="0">
              <a:lnSpc>
                <a:spcPct val="115000"/>
              </a:lnSpc>
              <a:spcBef>
                <a:spcPts val="0"/>
              </a:spcBef>
              <a:spcAft>
                <a:spcPts val="0"/>
              </a:spcAft>
              <a:buSzPts val="1200"/>
              <a:buChar char="●"/>
            </a:pPr>
            <a:r>
              <a:rPr lang="en-IN" sz="1200">
                <a:solidFill>
                  <a:schemeClr val="dk1"/>
                </a:solidFill>
              </a:rPr>
              <a:t>It</a:t>
            </a:r>
            <a:r>
              <a:rPr lang="en-IN" sz="1200"/>
              <a:t> is inspired from JUNIT and is designed to make end-to-end testing easy.</a:t>
            </a:r>
            <a:endParaRPr sz="1200"/>
          </a:p>
          <a:p>
            <a:pPr marL="457200" lvl="0" indent="0" algn="just" rtl="0">
              <a:lnSpc>
                <a:spcPct val="115000"/>
              </a:lnSpc>
              <a:spcBef>
                <a:spcPts val="0"/>
              </a:spcBef>
              <a:spcAft>
                <a:spcPts val="0"/>
              </a:spcAft>
              <a:buNone/>
            </a:pPr>
            <a:endParaRPr sz="1200"/>
          </a:p>
          <a:p>
            <a:pPr marL="457200" lvl="0" indent="-304800" algn="just" rtl="0">
              <a:lnSpc>
                <a:spcPct val="115000"/>
              </a:lnSpc>
              <a:spcBef>
                <a:spcPts val="0"/>
              </a:spcBef>
              <a:spcAft>
                <a:spcPts val="0"/>
              </a:spcAft>
              <a:buSzPts val="1200"/>
              <a:buChar char="●"/>
            </a:pPr>
            <a:r>
              <a:rPr lang="en-IN" sz="1200">
                <a:solidFill>
                  <a:schemeClr val="dk1"/>
                </a:solidFill>
              </a:rPr>
              <a:t>It </a:t>
            </a:r>
            <a:r>
              <a:rPr lang="en-IN" sz="1200"/>
              <a:t>uses the annotation @.</a:t>
            </a:r>
            <a:endParaRPr sz="1200" i="1">
              <a:solidFill>
                <a:srgbClr val="333333"/>
              </a:solidFill>
            </a:endParaRPr>
          </a:p>
        </p:txBody>
      </p:sp>
      <p:sp>
        <p:nvSpPr>
          <p:cNvPr id="1756" name="Google Shape;1756;g8e9cba5809_0_314"/>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51</a:t>
            </a:fld>
            <a:endParaRPr sz="900">
              <a:solidFill>
                <a:srgbClr val="FF0000"/>
              </a:solidFill>
              <a:latin typeface="Proxima Nova"/>
              <a:ea typeface="Proxima Nova"/>
              <a:cs typeface="Proxima Nova"/>
              <a:sym typeface="Proxima Nova"/>
            </a:endParaRPr>
          </a:p>
        </p:txBody>
      </p:sp>
      <p:sp>
        <p:nvSpPr>
          <p:cNvPr id="1757" name="Google Shape;1757;g8e9cba5809_0_314"/>
          <p:cNvSpPr txBox="1"/>
          <p:nvPr/>
        </p:nvSpPr>
        <p:spPr>
          <a:xfrm>
            <a:off x="309804" y="202425"/>
            <a:ext cx="74988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TestNG</a:t>
            </a:r>
            <a:endParaRPr sz="2340">
              <a:solidFill>
                <a:schemeClr val="lt1"/>
              </a:solidFill>
              <a:latin typeface="Proxima Nova"/>
              <a:ea typeface="Proxima Nova"/>
              <a:cs typeface="Proxima Nova"/>
              <a:sym typeface="Proxima Nova"/>
            </a:endParaRPr>
          </a:p>
        </p:txBody>
      </p:sp>
      <p:sp>
        <p:nvSpPr>
          <p:cNvPr id="1758" name="Google Shape;1758;g8e9cba5809_0_314"/>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59" name="Google Shape;1759;g8e9cba5809_0_314"/>
          <p:cNvPicPr preferRelativeResize="0"/>
          <p:nvPr/>
        </p:nvPicPr>
        <p:blipFill>
          <a:blip r:embed="rId3">
            <a:alphaModFix/>
          </a:blip>
          <a:stretch>
            <a:fillRect/>
          </a:stretch>
        </p:blipFill>
        <p:spPr>
          <a:xfrm>
            <a:off x="3716550" y="1133901"/>
            <a:ext cx="5275051" cy="296721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1764" name="Google Shape;1764;g9017bb7495_0_7"/>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52</a:t>
            </a:fld>
            <a:endParaRPr sz="900">
              <a:solidFill>
                <a:srgbClr val="FF0000"/>
              </a:solidFill>
              <a:latin typeface="Proxima Nova"/>
              <a:ea typeface="Proxima Nova"/>
              <a:cs typeface="Proxima Nova"/>
              <a:sym typeface="Proxima Nova"/>
            </a:endParaRPr>
          </a:p>
        </p:txBody>
      </p:sp>
      <p:sp>
        <p:nvSpPr>
          <p:cNvPr id="1765" name="Google Shape;1765;g9017bb7495_0_7"/>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TestNG</a:t>
            </a:r>
            <a:endParaRPr sz="2340" b="0" i="0" u="none" strike="noStrike" cap="none">
              <a:solidFill>
                <a:schemeClr val="lt1"/>
              </a:solidFill>
              <a:latin typeface="Proxima Nova"/>
              <a:ea typeface="Proxima Nova"/>
              <a:cs typeface="Proxima Nova"/>
              <a:sym typeface="Proxima Nova"/>
            </a:endParaRPr>
          </a:p>
        </p:txBody>
      </p:sp>
      <p:sp>
        <p:nvSpPr>
          <p:cNvPr id="1766" name="Google Shape;1766;g9017bb7495_0_7"/>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7" name="Google Shape;1767;g9017bb7495_0_7"/>
          <p:cNvSpPr txBox="1"/>
          <p:nvPr/>
        </p:nvSpPr>
        <p:spPr>
          <a:xfrm>
            <a:off x="157400" y="1153400"/>
            <a:ext cx="3905400" cy="32109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Char char="●"/>
            </a:pPr>
            <a:r>
              <a:rPr lang="en-IN" sz="1200">
                <a:solidFill>
                  <a:schemeClr val="dk1"/>
                </a:solidFill>
              </a:rPr>
              <a:t>The basic annotations used in TestNG are as follows:</a:t>
            </a:r>
            <a:endParaRPr sz="1200">
              <a:solidFill>
                <a:schemeClr val="dk1"/>
              </a:solidFill>
            </a:endParaRPr>
          </a:p>
          <a:p>
            <a:pPr marL="914400" lvl="1" indent="-304800" algn="just" rtl="0">
              <a:lnSpc>
                <a:spcPct val="115000"/>
              </a:lnSpc>
              <a:spcBef>
                <a:spcPts val="0"/>
              </a:spcBef>
              <a:spcAft>
                <a:spcPts val="0"/>
              </a:spcAft>
              <a:buClr>
                <a:srgbClr val="333333"/>
              </a:buClr>
              <a:buSzPts val="1200"/>
              <a:buChar char="○"/>
            </a:pPr>
            <a:r>
              <a:rPr lang="en-IN" sz="1200" b="1" i="1">
                <a:solidFill>
                  <a:srgbClr val="0000FF"/>
                </a:solidFill>
              </a:rPr>
              <a:t>@BeforeSuite</a:t>
            </a:r>
            <a:r>
              <a:rPr lang="en-IN" sz="1200" i="1">
                <a:solidFill>
                  <a:srgbClr val="333333"/>
                </a:solidFill>
              </a:rPr>
              <a:t>: </a:t>
            </a:r>
            <a:r>
              <a:rPr lang="en-IN" sz="1200">
                <a:solidFill>
                  <a:srgbClr val="333333"/>
                </a:solidFill>
              </a:rPr>
              <a:t>This annotated test will run before all the other tests in the suite.</a:t>
            </a:r>
            <a:endParaRPr sz="1200">
              <a:solidFill>
                <a:srgbClr val="333333"/>
              </a:solidFill>
            </a:endParaRPr>
          </a:p>
          <a:p>
            <a:pPr marL="914400" lvl="1" indent="-304800" algn="just" rtl="0">
              <a:lnSpc>
                <a:spcPct val="115000"/>
              </a:lnSpc>
              <a:spcBef>
                <a:spcPts val="0"/>
              </a:spcBef>
              <a:spcAft>
                <a:spcPts val="0"/>
              </a:spcAft>
              <a:buClr>
                <a:srgbClr val="333333"/>
              </a:buClr>
              <a:buSzPts val="1200"/>
              <a:buChar char="○"/>
            </a:pPr>
            <a:r>
              <a:rPr lang="en-IN" sz="1200" b="1" i="1">
                <a:solidFill>
                  <a:srgbClr val="0000FF"/>
                </a:solidFill>
              </a:rPr>
              <a:t>@AfterSuite</a:t>
            </a:r>
            <a:r>
              <a:rPr lang="en-IN" sz="1200" i="1">
                <a:solidFill>
                  <a:srgbClr val="333333"/>
                </a:solidFill>
              </a:rPr>
              <a:t>: </a:t>
            </a:r>
            <a:r>
              <a:rPr lang="en-IN" sz="1200">
                <a:solidFill>
                  <a:srgbClr val="333333"/>
                </a:solidFill>
              </a:rPr>
              <a:t>This annotated test will run after all the tests in the suite.</a:t>
            </a:r>
            <a:endParaRPr sz="1200">
              <a:solidFill>
                <a:srgbClr val="333333"/>
              </a:solidFill>
            </a:endParaRPr>
          </a:p>
          <a:p>
            <a:pPr marL="914400" lvl="1" indent="-304800" algn="just" rtl="0">
              <a:lnSpc>
                <a:spcPct val="115000"/>
              </a:lnSpc>
              <a:spcBef>
                <a:spcPts val="0"/>
              </a:spcBef>
              <a:spcAft>
                <a:spcPts val="0"/>
              </a:spcAft>
              <a:buClr>
                <a:srgbClr val="333333"/>
              </a:buClr>
              <a:buSzPts val="1200"/>
              <a:buChar char="○"/>
            </a:pPr>
            <a:r>
              <a:rPr lang="en-IN" sz="1200" b="1" i="1">
                <a:solidFill>
                  <a:srgbClr val="0000FF"/>
                </a:solidFill>
              </a:rPr>
              <a:t>@BeforeTest</a:t>
            </a:r>
            <a:r>
              <a:rPr lang="en-IN" sz="1200" i="1">
                <a:solidFill>
                  <a:srgbClr val="333333"/>
                </a:solidFill>
              </a:rPr>
              <a:t>: </a:t>
            </a:r>
            <a:r>
              <a:rPr lang="en-IN" sz="1200">
                <a:solidFill>
                  <a:srgbClr val="333333"/>
                </a:solidFill>
              </a:rPr>
              <a:t>This annotated test will run before all the tests belonging to a particular class run.</a:t>
            </a:r>
            <a:endParaRPr sz="1200">
              <a:solidFill>
                <a:srgbClr val="333333"/>
              </a:solidFill>
            </a:endParaRPr>
          </a:p>
          <a:p>
            <a:pPr marL="914400" lvl="1" indent="-304800" algn="just" rtl="0">
              <a:lnSpc>
                <a:spcPct val="115000"/>
              </a:lnSpc>
              <a:spcBef>
                <a:spcPts val="0"/>
              </a:spcBef>
              <a:spcAft>
                <a:spcPts val="0"/>
              </a:spcAft>
              <a:buClr>
                <a:srgbClr val="333333"/>
              </a:buClr>
              <a:buSzPts val="1200"/>
              <a:buChar char="○"/>
            </a:pPr>
            <a:r>
              <a:rPr lang="en-IN" sz="1200" b="1" i="1">
                <a:solidFill>
                  <a:srgbClr val="0000FF"/>
                </a:solidFill>
              </a:rPr>
              <a:t>@AfterTest</a:t>
            </a:r>
            <a:r>
              <a:rPr lang="en-IN" sz="1200" i="1">
                <a:solidFill>
                  <a:srgbClr val="333333"/>
                </a:solidFill>
              </a:rPr>
              <a:t>: </a:t>
            </a:r>
            <a:r>
              <a:rPr lang="en-IN" sz="1200">
                <a:solidFill>
                  <a:srgbClr val="333333"/>
                </a:solidFill>
              </a:rPr>
              <a:t>This annotated test will run after all the tests belonging to a particular class run.</a:t>
            </a:r>
            <a:r>
              <a:rPr lang="en-IN" sz="1200" i="1">
                <a:solidFill>
                  <a:srgbClr val="333333"/>
                </a:solidFill>
              </a:rPr>
              <a:t> </a:t>
            </a:r>
            <a:endParaRPr/>
          </a:p>
        </p:txBody>
      </p:sp>
      <p:pic>
        <p:nvPicPr>
          <p:cNvPr id="1768" name="Google Shape;1768;g9017bb7495_0_7"/>
          <p:cNvPicPr preferRelativeResize="0"/>
          <p:nvPr/>
        </p:nvPicPr>
        <p:blipFill>
          <a:blip r:embed="rId3">
            <a:alphaModFix/>
          </a:blip>
          <a:stretch>
            <a:fillRect/>
          </a:stretch>
        </p:blipFill>
        <p:spPr>
          <a:xfrm>
            <a:off x="4426525" y="1306650"/>
            <a:ext cx="4570423" cy="37351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72"/>
        <p:cNvGrpSpPr/>
        <p:nvPr/>
      </p:nvGrpSpPr>
      <p:grpSpPr>
        <a:xfrm>
          <a:off x="0" y="0"/>
          <a:ext cx="0" cy="0"/>
          <a:chOff x="0" y="0"/>
          <a:chExt cx="0" cy="0"/>
        </a:xfrm>
      </p:grpSpPr>
      <p:sp>
        <p:nvSpPr>
          <p:cNvPr id="1773" name="Google Shape;1773;g9017bb7495_0_14"/>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53</a:t>
            </a:fld>
            <a:endParaRPr sz="900">
              <a:solidFill>
                <a:srgbClr val="FF0000"/>
              </a:solidFill>
              <a:latin typeface="Proxima Nova"/>
              <a:ea typeface="Proxima Nova"/>
              <a:cs typeface="Proxima Nova"/>
              <a:sym typeface="Proxima Nova"/>
            </a:endParaRPr>
          </a:p>
        </p:txBody>
      </p:sp>
      <p:sp>
        <p:nvSpPr>
          <p:cNvPr id="1774" name="Google Shape;1774;g9017bb7495_0_14"/>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TestNG</a:t>
            </a:r>
            <a:endParaRPr sz="2340" b="0" i="0" u="none" strike="noStrike" cap="none">
              <a:solidFill>
                <a:schemeClr val="lt1"/>
              </a:solidFill>
              <a:latin typeface="Proxima Nova"/>
              <a:ea typeface="Proxima Nova"/>
              <a:cs typeface="Proxima Nova"/>
              <a:sym typeface="Proxima Nova"/>
            </a:endParaRPr>
          </a:p>
        </p:txBody>
      </p:sp>
      <p:sp>
        <p:nvSpPr>
          <p:cNvPr id="1775" name="Google Shape;1775;g9017bb7495_0_14"/>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76" name="Google Shape;1776;g9017bb7495_0_14"/>
          <p:cNvSpPr/>
          <p:nvPr/>
        </p:nvSpPr>
        <p:spPr>
          <a:xfrm>
            <a:off x="2037800" y="1087075"/>
            <a:ext cx="5208900" cy="38058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n-IN" sz="1000">
                <a:solidFill>
                  <a:srgbClr val="BBB529"/>
                </a:solidFill>
                <a:latin typeface="Courier New"/>
                <a:ea typeface="Courier New"/>
                <a:cs typeface="Courier New"/>
                <a:sym typeface="Courier New"/>
              </a:rPr>
              <a:t>@BeforeClass</a:t>
            </a:r>
            <a:endParaRPr sz="1000">
              <a:solidFill>
                <a:srgbClr val="BBB529"/>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IN" sz="1000">
                <a:solidFill>
                  <a:srgbClr val="CC7832"/>
                </a:solidFill>
                <a:latin typeface="Courier New"/>
                <a:ea typeface="Courier New"/>
                <a:cs typeface="Courier New"/>
                <a:sym typeface="Courier New"/>
              </a:rPr>
              <a:t>public void </a:t>
            </a:r>
            <a:r>
              <a:rPr lang="en-IN" sz="1000">
                <a:solidFill>
                  <a:srgbClr val="FFC66D"/>
                </a:solidFill>
                <a:latin typeface="Courier New"/>
                <a:ea typeface="Courier New"/>
                <a:cs typeface="Courier New"/>
                <a:sym typeface="Courier New"/>
              </a:rPr>
              <a:t>setUp</a:t>
            </a:r>
            <a:r>
              <a:rPr lang="en-IN" sz="1000">
                <a:solidFill>
                  <a:srgbClr val="A9B7C6"/>
                </a:solidFill>
                <a:latin typeface="Courier New"/>
                <a:ea typeface="Courier New"/>
                <a:cs typeface="Courier New"/>
                <a:sym typeface="Courier New"/>
              </a:rPr>
              <a:t>() </a:t>
            </a:r>
            <a:r>
              <a:rPr lang="en-IN" sz="1000">
                <a:solidFill>
                  <a:srgbClr val="CC7832"/>
                </a:solidFill>
                <a:latin typeface="Courier New"/>
                <a:ea typeface="Courier New"/>
                <a:cs typeface="Courier New"/>
                <a:sym typeface="Courier New"/>
              </a:rPr>
              <a:t>throws </a:t>
            </a:r>
            <a:r>
              <a:rPr lang="en-IN" sz="1000">
                <a:solidFill>
                  <a:srgbClr val="A9B7C6"/>
                </a:solidFill>
                <a:latin typeface="Courier New"/>
                <a:ea typeface="Courier New"/>
                <a:cs typeface="Courier New"/>
                <a:sym typeface="Courier New"/>
              </a:rPr>
              <a:t>MalformedURLException</a:t>
            </a:r>
            <a:r>
              <a:rPr lang="en-IN" sz="1000">
                <a:solidFill>
                  <a:srgbClr val="CC7832"/>
                </a:solidFill>
                <a:latin typeface="Courier New"/>
                <a:ea typeface="Courier New"/>
                <a:cs typeface="Courier New"/>
                <a:sym typeface="Courier New"/>
              </a:rPr>
              <a:t>, </a:t>
            </a:r>
            <a:r>
              <a:rPr lang="en-IN" sz="1000">
                <a:solidFill>
                  <a:srgbClr val="A9B7C6"/>
                </a:solidFill>
                <a:latin typeface="Courier New"/>
                <a:ea typeface="Courier New"/>
                <a:cs typeface="Courier New"/>
                <a:sym typeface="Courier New"/>
              </a:rPr>
              <a:t>AWTException {</a:t>
            </a:r>
            <a:endParaRPr sz="1000">
              <a:solidFill>
                <a:srgbClr val="A9B7C6"/>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IN" sz="1000">
                <a:solidFill>
                  <a:srgbClr val="A9B7C6"/>
                </a:solidFill>
                <a:latin typeface="Courier New"/>
                <a:ea typeface="Courier New"/>
                <a:cs typeface="Courier New"/>
                <a:sym typeface="Courier New"/>
              </a:rPr>
              <a:t>  </a:t>
            </a:r>
            <a:r>
              <a:rPr lang="en-IN" sz="1000" i="1">
                <a:solidFill>
                  <a:srgbClr val="A9B7C6"/>
                </a:solidFill>
                <a:latin typeface="Courier New"/>
                <a:ea typeface="Courier New"/>
                <a:cs typeface="Courier New"/>
                <a:sym typeface="Courier New"/>
              </a:rPr>
              <a:t>initialization</a:t>
            </a:r>
            <a:r>
              <a:rPr lang="en-IN" sz="1000">
                <a:solidFill>
                  <a:srgbClr val="A9B7C6"/>
                </a:solidFill>
                <a:latin typeface="Courier New"/>
                <a:ea typeface="Courier New"/>
                <a:cs typeface="Courier New"/>
                <a:sym typeface="Courier New"/>
              </a:rPr>
              <a:t>()</a:t>
            </a:r>
            <a:r>
              <a:rPr lang="en-IN" sz="1000">
                <a:solidFill>
                  <a:srgbClr val="CC7832"/>
                </a:solidFill>
                <a:latin typeface="Courier New"/>
                <a:ea typeface="Courier New"/>
                <a:cs typeface="Courier New"/>
                <a:sym typeface="Courier New"/>
              </a:rPr>
              <a:t>;</a:t>
            </a:r>
            <a:endParaRPr sz="1000">
              <a:solidFill>
                <a:srgbClr val="CC783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IN" sz="1000">
                <a:solidFill>
                  <a:srgbClr val="CC7832"/>
                </a:solidFill>
                <a:latin typeface="Courier New"/>
                <a:ea typeface="Courier New"/>
                <a:cs typeface="Courier New"/>
                <a:sym typeface="Courier New"/>
              </a:rPr>
              <a:t>  </a:t>
            </a:r>
            <a:r>
              <a:rPr lang="en-IN" sz="1000">
                <a:solidFill>
                  <a:srgbClr val="9876AA"/>
                </a:solidFill>
                <a:latin typeface="Courier New"/>
                <a:ea typeface="Courier New"/>
                <a:cs typeface="Courier New"/>
                <a:sym typeface="Courier New"/>
              </a:rPr>
              <a:t>landingPage </a:t>
            </a:r>
            <a:r>
              <a:rPr lang="en-IN" sz="1000">
                <a:solidFill>
                  <a:srgbClr val="A9B7C6"/>
                </a:solidFill>
                <a:latin typeface="Courier New"/>
                <a:ea typeface="Courier New"/>
                <a:cs typeface="Courier New"/>
                <a:sym typeface="Courier New"/>
              </a:rPr>
              <a:t>= </a:t>
            </a:r>
            <a:r>
              <a:rPr lang="en-IN" sz="1000">
                <a:solidFill>
                  <a:srgbClr val="CC7832"/>
                </a:solidFill>
                <a:latin typeface="Courier New"/>
                <a:ea typeface="Courier New"/>
                <a:cs typeface="Courier New"/>
                <a:sym typeface="Courier New"/>
              </a:rPr>
              <a:t>new </a:t>
            </a:r>
            <a:r>
              <a:rPr lang="en-IN" sz="1000">
                <a:solidFill>
                  <a:srgbClr val="A9B7C6"/>
                </a:solidFill>
                <a:latin typeface="Courier New"/>
                <a:ea typeface="Courier New"/>
                <a:cs typeface="Courier New"/>
                <a:sym typeface="Courier New"/>
              </a:rPr>
              <a:t>LandingPage(</a:t>
            </a:r>
            <a:r>
              <a:rPr lang="en-IN" sz="1000" i="1">
                <a:solidFill>
                  <a:srgbClr val="9876AA"/>
                </a:solidFill>
                <a:latin typeface="Courier New"/>
                <a:ea typeface="Courier New"/>
                <a:cs typeface="Courier New"/>
                <a:sym typeface="Courier New"/>
              </a:rPr>
              <a:t>driver</a:t>
            </a:r>
            <a:r>
              <a:rPr lang="en-IN" sz="1000">
                <a:solidFill>
                  <a:srgbClr val="A9B7C6"/>
                </a:solidFill>
                <a:latin typeface="Courier New"/>
                <a:ea typeface="Courier New"/>
                <a:cs typeface="Courier New"/>
                <a:sym typeface="Courier New"/>
              </a:rPr>
              <a:t>)</a:t>
            </a:r>
            <a:r>
              <a:rPr lang="en-IN" sz="1000">
                <a:solidFill>
                  <a:srgbClr val="CC7832"/>
                </a:solidFill>
                <a:latin typeface="Courier New"/>
                <a:ea typeface="Courier New"/>
                <a:cs typeface="Courier New"/>
                <a:sym typeface="Courier New"/>
              </a:rPr>
              <a:t>;</a:t>
            </a:r>
            <a:endParaRPr sz="1000">
              <a:solidFill>
                <a:srgbClr val="CC783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IN" sz="1000">
                <a:solidFill>
                  <a:srgbClr val="A9B7C6"/>
                </a:solidFill>
                <a:latin typeface="Courier New"/>
                <a:ea typeface="Courier New"/>
                <a:cs typeface="Courier New"/>
                <a:sym typeface="Courier New"/>
              </a:rPr>
              <a:t>}</a:t>
            </a:r>
            <a:endParaRPr sz="1000">
              <a:solidFill>
                <a:srgbClr val="A9B7C6"/>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00">
              <a:solidFill>
                <a:srgbClr val="A9B7C6"/>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IN" sz="1000">
                <a:solidFill>
                  <a:srgbClr val="BBB529"/>
                </a:solidFill>
                <a:latin typeface="Courier New"/>
                <a:ea typeface="Courier New"/>
                <a:cs typeface="Courier New"/>
                <a:sym typeface="Courier New"/>
              </a:rPr>
              <a:t>@Test</a:t>
            </a:r>
            <a:r>
              <a:rPr lang="en-IN" sz="1000">
                <a:solidFill>
                  <a:srgbClr val="A9B7C6"/>
                </a:solidFill>
                <a:latin typeface="Courier New"/>
                <a:ea typeface="Courier New"/>
                <a:cs typeface="Courier New"/>
                <a:sym typeface="Courier New"/>
              </a:rPr>
              <a:t>(priority=</a:t>
            </a:r>
            <a:r>
              <a:rPr lang="en-IN" sz="1000">
                <a:solidFill>
                  <a:srgbClr val="6897BB"/>
                </a:solidFill>
                <a:latin typeface="Courier New"/>
                <a:ea typeface="Courier New"/>
                <a:cs typeface="Courier New"/>
                <a:sym typeface="Courier New"/>
              </a:rPr>
              <a:t>1</a:t>
            </a:r>
            <a:r>
              <a:rPr lang="en-IN" sz="1000">
                <a:solidFill>
                  <a:srgbClr val="A9B7C6"/>
                </a:solidFill>
                <a:latin typeface="Courier New"/>
                <a:ea typeface="Courier New"/>
                <a:cs typeface="Courier New"/>
                <a:sym typeface="Courier New"/>
              </a:rPr>
              <a:t>)</a:t>
            </a:r>
            <a:endParaRPr sz="1000">
              <a:solidFill>
                <a:srgbClr val="A9B7C6"/>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IN" sz="1000">
                <a:solidFill>
                  <a:srgbClr val="CC7832"/>
                </a:solidFill>
                <a:latin typeface="Courier New"/>
                <a:ea typeface="Courier New"/>
                <a:cs typeface="Courier New"/>
                <a:sym typeface="Courier New"/>
              </a:rPr>
              <a:t>public void </a:t>
            </a:r>
            <a:r>
              <a:rPr lang="en-IN" sz="1000">
                <a:solidFill>
                  <a:srgbClr val="FFC66D"/>
                </a:solidFill>
                <a:latin typeface="Courier New"/>
                <a:ea typeface="Courier New"/>
                <a:cs typeface="Courier New"/>
                <a:sym typeface="Courier New"/>
              </a:rPr>
              <a:t>landingPageTitleTest</a:t>
            </a:r>
            <a:r>
              <a:rPr lang="en-IN" sz="1000">
                <a:solidFill>
                  <a:srgbClr val="A9B7C6"/>
                </a:solidFill>
                <a:latin typeface="Courier New"/>
                <a:ea typeface="Courier New"/>
                <a:cs typeface="Courier New"/>
                <a:sym typeface="Courier New"/>
              </a:rPr>
              <a:t>() </a:t>
            </a:r>
            <a:r>
              <a:rPr lang="en-IN" sz="1000">
                <a:solidFill>
                  <a:srgbClr val="CC7832"/>
                </a:solidFill>
                <a:latin typeface="Courier New"/>
                <a:ea typeface="Courier New"/>
                <a:cs typeface="Courier New"/>
                <a:sym typeface="Courier New"/>
              </a:rPr>
              <a:t>throws </a:t>
            </a:r>
            <a:r>
              <a:rPr lang="en-IN" sz="1000">
                <a:solidFill>
                  <a:srgbClr val="A9B7C6"/>
                </a:solidFill>
                <a:latin typeface="Courier New"/>
                <a:ea typeface="Courier New"/>
                <a:cs typeface="Courier New"/>
                <a:sym typeface="Courier New"/>
              </a:rPr>
              <a:t>InterruptedException {</a:t>
            </a:r>
            <a:endParaRPr sz="1000">
              <a:solidFill>
                <a:srgbClr val="A9B7C6"/>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00">
              <a:solidFill>
                <a:srgbClr val="A9B7C6"/>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IN" sz="1000">
                <a:solidFill>
                  <a:srgbClr val="A9B7C6"/>
                </a:solidFill>
                <a:latin typeface="Courier New"/>
                <a:ea typeface="Courier New"/>
                <a:cs typeface="Courier New"/>
                <a:sym typeface="Courier New"/>
              </a:rPr>
              <a:t>  Thread.</a:t>
            </a:r>
            <a:r>
              <a:rPr lang="en-IN" sz="1000" i="1">
                <a:solidFill>
                  <a:srgbClr val="A9B7C6"/>
                </a:solidFill>
                <a:latin typeface="Courier New"/>
                <a:ea typeface="Courier New"/>
                <a:cs typeface="Courier New"/>
                <a:sym typeface="Courier New"/>
              </a:rPr>
              <a:t>sleep</a:t>
            </a:r>
            <a:r>
              <a:rPr lang="en-IN" sz="1000">
                <a:solidFill>
                  <a:srgbClr val="A9B7C6"/>
                </a:solidFill>
                <a:latin typeface="Courier New"/>
                <a:ea typeface="Courier New"/>
                <a:cs typeface="Courier New"/>
                <a:sym typeface="Courier New"/>
              </a:rPr>
              <a:t>(</a:t>
            </a:r>
            <a:r>
              <a:rPr lang="en-IN" sz="1000">
                <a:solidFill>
                  <a:srgbClr val="6897BB"/>
                </a:solidFill>
                <a:latin typeface="Courier New"/>
                <a:ea typeface="Courier New"/>
                <a:cs typeface="Courier New"/>
                <a:sym typeface="Courier New"/>
              </a:rPr>
              <a:t>2000</a:t>
            </a:r>
            <a:r>
              <a:rPr lang="en-IN" sz="1000">
                <a:solidFill>
                  <a:srgbClr val="A9B7C6"/>
                </a:solidFill>
                <a:latin typeface="Courier New"/>
                <a:ea typeface="Courier New"/>
                <a:cs typeface="Courier New"/>
                <a:sym typeface="Courier New"/>
              </a:rPr>
              <a:t>)</a:t>
            </a:r>
            <a:r>
              <a:rPr lang="en-IN" sz="1000">
                <a:solidFill>
                  <a:srgbClr val="CC7832"/>
                </a:solidFill>
                <a:latin typeface="Courier New"/>
                <a:ea typeface="Courier New"/>
                <a:cs typeface="Courier New"/>
                <a:sym typeface="Courier New"/>
              </a:rPr>
              <a:t>;</a:t>
            </a:r>
            <a:endParaRPr sz="1000">
              <a:solidFill>
                <a:srgbClr val="CC783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00">
              <a:solidFill>
                <a:srgbClr val="CC783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IN" sz="1000">
                <a:solidFill>
                  <a:srgbClr val="CC7832"/>
                </a:solidFill>
                <a:latin typeface="Courier New"/>
                <a:ea typeface="Courier New"/>
                <a:cs typeface="Courier New"/>
                <a:sym typeface="Courier New"/>
              </a:rPr>
              <a:t>  </a:t>
            </a:r>
            <a:r>
              <a:rPr lang="en-IN" sz="1000">
                <a:solidFill>
                  <a:srgbClr val="A9B7C6"/>
                </a:solidFill>
                <a:latin typeface="Courier New"/>
                <a:ea typeface="Courier New"/>
                <a:cs typeface="Courier New"/>
                <a:sym typeface="Courier New"/>
              </a:rPr>
              <a:t>String title = </a:t>
            </a:r>
            <a:r>
              <a:rPr lang="en-IN" sz="1000">
                <a:solidFill>
                  <a:srgbClr val="9876AA"/>
                </a:solidFill>
                <a:latin typeface="Courier New"/>
                <a:ea typeface="Courier New"/>
                <a:cs typeface="Courier New"/>
                <a:sym typeface="Courier New"/>
              </a:rPr>
              <a:t>landingPage</a:t>
            </a:r>
            <a:r>
              <a:rPr lang="en-IN" sz="1000">
                <a:solidFill>
                  <a:srgbClr val="A9B7C6"/>
                </a:solidFill>
                <a:latin typeface="Courier New"/>
                <a:ea typeface="Courier New"/>
                <a:cs typeface="Courier New"/>
                <a:sym typeface="Courier New"/>
              </a:rPr>
              <a:t>.validateLandingPageTitle()</a:t>
            </a:r>
            <a:r>
              <a:rPr lang="en-IN" sz="1000">
                <a:solidFill>
                  <a:srgbClr val="CC7832"/>
                </a:solidFill>
                <a:latin typeface="Courier New"/>
                <a:ea typeface="Courier New"/>
                <a:cs typeface="Courier New"/>
                <a:sym typeface="Courier New"/>
              </a:rPr>
              <a:t>;</a:t>
            </a:r>
            <a:endParaRPr sz="1000">
              <a:solidFill>
                <a:srgbClr val="CC783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IN" sz="1000">
                <a:solidFill>
                  <a:srgbClr val="CC7832"/>
                </a:solidFill>
                <a:latin typeface="Courier New"/>
                <a:ea typeface="Courier New"/>
                <a:cs typeface="Courier New"/>
                <a:sym typeface="Courier New"/>
              </a:rPr>
              <a:t>  </a:t>
            </a:r>
            <a:r>
              <a:rPr lang="en-IN" sz="1000">
                <a:solidFill>
                  <a:srgbClr val="A9B7C6"/>
                </a:solidFill>
                <a:latin typeface="Courier New"/>
                <a:ea typeface="Courier New"/>
                <a:cs typeface="Courier New"/>
                <a:sym typeface="Courier New"/>
              </a:rPr>
              <a:t>Assert.</a:t>
            </a:r>
            <a:r>
              <a:rPr lang="en-IN" sz="1000" i="1">
                <a:solidFill>
                  <a:srgbClr val="A9B7C6"/>
                </a:solidFill>
                <a:latin typeface="Courier New"/>
                <a:ea typeface="Courier New"/>
                <a:cs typeface="Courier New"/>
                <a:sym typeface="Courier New"/>
              </a:rPr>
              <a:t>assertEquals</a:t>
            </a:r>
            <a:r>
              <a:rPr lang="en-IN" sz="1000">
                <a:solidFill>
                  <a:srgbClr val="A9B7C6"/>
                </a:solidFill>
                <a:latin typeface="Courier New"/>
                <a:ea typeface="Courier New"/>
                <a:cs typeface="Courier New"/>
                <a:sym typeface="Courier New"/>
              </a:rPr>
              <a:t>(title</a:t>
            </a:r>
            <a:r>
              <a:rPr lang="en-IN" sz="1000">
                <a:solidFill>
                  <a:srgbClr val="CC7832"/>
                </a:solidFill>
                <a:latin typeface="Courier New"/>
                <a:ea typeface="Courier New"/>
                <a:cs typeface="Courier New"/>
                <a:sym typeface="Courier New"/>
              </a:rPr>
              <a:t>, </a:t>
            </a:r>
            <a:r>
              <a:rPr lang="en-IN" sz="1000">
                <a:solidFill>
                  <a:srgbClr val="6A8759"/>
                </a:solidFill>
                <a:latin typeface="Courier New"/>
                <a:ea typeface="Courier New"/>
                <a:cs typeface="Courier New"/>
                <a:sym typeface="Courier New"/>
              </a:rPr>
              <a:t>"Restaurants - Delhi NCR Restaurants, Restaurants in Delhi NCR | Zomato India"</a:t>
            </a:r>
            <a:r>
              <a:rPr lang="en-IN" sz="1000">
                <a:solidFill>
                  <a:srgbClr val="A9B7C6"/>
                </a:solidFill>
                <a:latin typeface="Courier New"/>
                <a:ea typeface="Courier New"/>
                <a:cs typeface="Courier New"/>
                <a:sym typeface="Courier New"/>
              </a:rPr>
              <a:t>)</a:t>
            </a:r>
            <a:r>
              <a:rPr lang="en-IN" sz="1000">
                <a:solidFill>
                  <a:srgbClr val="CC7832"/>
                </a:solidFill>
                <a:latin typeface="Courier New"/>
                <a:ea typeface="Courier New"/>
                <a:cs typeface="Courier New"/>
                <a:sym typeface="Courier New"/>
              </a:rPr>
              <a:t>;</a:t>
            </a:r>
            <a:endParaRPr sz="1000">
              <a:solidFill>
                <a:srgbClr val="CC783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IN" sz="1000">
                <a:solidFill>
                  <a:srgbClr val="A9B7C6"/>
                </a:solidFill>
                <a:latin typeface="Courier New"/>
                <a:ea typeface="Courier New"/>
                <a:cs typeface="Courier New"/>
                <a:sym typeface="Courier New"/>
              </a:rPr>
              <a:t>}</a:t>
            </a:r>
            <a:endParaRPr sz="1000">
              <a:solidFill>
                <a:srgbClr val="A9B7C6"/>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00">
              <a:solidFill>
                <a:srgbClr val="E8BF6A"/>
              </a:solidFill>
              <a:highlight>
                <a:srgbClr val="2B2B2B"/>
              </a:highlight>
              <a:latin typeface="Courier New"/>
              <a:ea typeface="Courier New"/>
              <a:cs typeface="Courier New"/>
              <a:sym typeface="Courier New"/>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80"/>
        <p:cNvGrpSpPr/>
        <p:nvPr/>
      </p:nvGrpSpPr>
      <p:grpSpPr>
        <a:xfrm>
          <a:off x="0" y="0"/>
          <a:ext cx="0" cy="0"/>
          <a:chOff x="0" y="0"/>
          <a:chExt cx="0" cy="0"/>
        </a:xfrm>
      </p:grpSpPr>
      <p:sp>
        <p:nvSpPr>
          <p:cNvPr id="1781" name="Google Shape;1781;g9017bb7495_0_21"/>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54</a:t>
            </a:fld>
            <a:endParaRPr sz="900">
              <a:solidFill>
                <a:srgbClr val="FF0000"/>
              </a:solidFill>
              <a:latin typeface="Proxima Nova"/>
              <a:ea typeface="Proxima Nova"/>
              <a:cs typeface="Proxima Nova"/>
              <a:sym typeface="Proxima Nova"/>
            </a:endParaRPr>
          </a:p>
        </p:txBody>
      </p:sp>
      <p:sp>
        <p:nvSpPr>
          <p:cNvPr id="1782" name="Google Shape;1782;g9017bb7495_0_21"/>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TestNG</a:t>
            </a:r>
            <a:endParaRPr sz="2340" b="0" i="0" u="none" strike="noStrike" cap="none">
              <a:solidFill>
                <a:schemeClr val="lt1"/>
              </a:solidFill>
              <a:latin typeface="Proxima Nova"/>
              <a:ea typeface="Proxima Nova"/>
              <a:cs typeface="Proxima Nova"/>
              <a:sym typeface="Proxima Nova"/>
            </a:endParaRPr>
          </a:p>
        </p:txBody>
      </p:sp>
      <p:sp>
        <p:nvSpPr>
          <p:cNvPr id="1783" name="Google Shape;1783;g9017bb7495_0_21"/>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84" name="Google Shape;1784;g9017bb7495_0_21"/>
          <p:cNvSpPr/>
          <p:nvPr/>
        </p:nvSpPr>
        <p:spPr>
          <a:xfrm>
            <a:off x="2016000" y="1010875"/>
            <a:ext cx="4740300" cy="37563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n-IN" sz="1000">
                <a:solidFill>
                  <a:srgbClr val="BBB529"/>
                </a:solidFill>
                <a:latin typeface="Courier New"/>
                <a:ea typeface="Courier New"/>
                <a:cs typeface="Courier New"/>
                <a:sym typeface="Courier New"/>
              </a:rPr>
              <a:t>@Test</a:t>
            </a:r>
            <a:r>
              <a:rPr lang="en-IN" sz="1000">
                <a:solidFill>
                  <a:srgbClr val="A9B7C6"/>
                </a:solidFill>
                <a:latin typeface="Courier New"/>
                <a:ea typeface="Courier New"/>
                <a:cs typeface="Courier New"/>
                <a:sym typeface="Courier New"/>
              </a:rPr>
              <a:t>(priority=</a:t>
            </a:r>
            <a:r>
              <a:rPr lang="en-IN" sz="1000">
                <a:solidFill>
                  <a:srgbClr val="6897BB"/>
                </a:solidFill>
                <a:latin typeface="Courier New"/>
                <a:ea typeface="Courier New"/>
                <a:cs typeface="Courier New"/>
                <a:sym typeface="Courier New"/>
              </a:rPr>
              <a:t>5</a:t>
            </a:r>
            <a:r>
              <a:rPr lang="en-IN" sz="1000">
                <a:solidFill>
                  <a:srgbClr val="A9B7C6"/>
                </a:solidFill>
                <a:latin typeface="Courier New"/>
                <a:ea typeface="Courier New"/>
                <a:cs typeface="Courier New"/>
                <a:sym typeface="Courier New"/>
              </a:rPr>
              <a:t>)</a:t>
            </a:r>
            <a:endParaRPr sz="1000">
              <a:solidFill>
                <a:srgbClr val="A9B7C6"/>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IN" sz="1000">
                <a:solidFill>
                  <a:srgbClr val="CC7832"/>
                </a:solidFill>
                <a:latin typeface="Courier New"/>
                <a:ea typeface="Courier New"/>
                <a:cs typeface="Courier New"/>
                <a:sym typeface="Courier New"/>
              </a:rPr>
              <a:t>public void </a:t>
            </a:r>
            <a:r>
              <a:rPr lang="en-IN" sz="1000">
                <a:solidFill>
                  <a:srgbClr val="FFC66D"/>
                </a:solidFill>
                <a:latin typeface="Courier New"/>
                <a:ea typeface="Courier New"/>
                <a:cs typeface="Courier New"/>
                <a:sym typeface="Courier New"/>
              </a:rPr>
              <a:t>verifyZomatoLogo</a:t>
            </a:r>
            <a:r>
              <a:rPr lang="en-IN" sz="1000">
                <a:solidFill>
                  <a:srgbClr val="A9B7C6"/>
                </a:solidFill>
                <a:latin typeface="Courier New"/>
                <a:ea typeface="Courier New"/>
                <a:cs typeface="Courier New"/>
                <a:sym typeface="Courier New"/>
              </a:rPr>
              <a:t>() </a:t>
            </a:r>
            <a:r>
              <a:rPr lang="en-IN" sz="1000">
                <a:solidFill>
                  <a:srgbClr val="CC7832"/>
                </a:solidFill>
                <a:latin typeface="Courier New"/>
                <a:ea typeface="Courier New"/>
                <a:cs typeface="Courier New"/>
                <a:sym typeface="Courier New"/>
              </a:rPr>
              <a:t>throws </a:t>
            </a:r>
            <a:r>
              <a:rPr lang="en-IN" sz="1000">
                <a:solidFill>
                  <a:srgbClr val="A9B7C6"/>
                </a:solidFill>
                <a:latin typeface="Courier New"/>
                <a:ea typeface="Courier New"/>
                <a:cs typeface="Courier New"/>
                <a:sym typeface="Courier New"/>
              </a:rPr>
              <a:t>InterruptedException {</a:t>
            </a:r>
            <a:endParaRPr sz="1000">
              <a:solidFill>
                <a:srgbClr val="A9B7C6"/>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IN" sz="1000">
                <a:solidFill>
                  <a:srgbClr val="A9B7C6"/>
                </a:solidFill>
                <a:latin typeface="Courier New"/>
                <a:ea typeface="Courier New"/>
                <a:cs typeface="Courier New"/>
                <a:sym typeface="Courier New"/>
              </a:rPr>
              <a:t>  </a:t>
            </a:r>
            <a:r>
              <a:rPr lang="en-IN" sz="1000">
                <a:solidFill>
                  <a:srgbClr val="9876AA"/>
                </a:solidFill>
                <a:latin typeface="Courier New"/>
                <a:ea typeface="Courier New"/>
                <a:cs typeface="Courier New"/>
                <a:sym typeface="Courier New"/>
              </a:rPr>
              <a:t>landingPage</a:t>
            </a:r>
            <a:r>
              <a:rPr lang="en-IN" sz="1000">
                <a:solidFill>
                  <a:srgbClr val="A9B7C6"/>
                </a:solidFill>
                <a:latin typeface="Courier New"/>
                <a:ea typeface="Courier New"/>
                <a:cs typeface="Courier New"/>
                <a:sym typeface="Courier New"/>
              </a:rPr>
              <a:t>.validateLogoIsPresent()</a:t>
            </a:r>
            <a:r>
              <a:rPr lang="en-IN" sz="1000">
                <a:solidFill>
                  <a:srgbClr val="CC7832"/>
                </a:solidFill>
                <a:latin typeface="Courier New"/>
                <a:ea typeface="Courier New"/>
                <a:cs typeface="Courier New"/>
                <a:sym typeface="Courier New"/>
              </a:rPr>
              <a:t>;</a:t>
            </a:r>
            <a:endParaRPr sz="1000">
              <a:solidFill>
                <a:srgbClr val="CC783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IN" sz="1000">
                <a:solidFill>
                  <a:srgbClr val="A9B7C6"/>
                </a:solidFill>
                <a:latin typeface="Courier New"/>
                <a:ea typeface="Courier New"/>
                <a:cs typeface="Courier New"/>
                <a:sym typeface="Courier New"/>
              </a:rPr>
              <a:t>}</a:t>
            </a:r>
            <a:endParaRPr sz="1000">
              <a:solidFill>
                <a:srgbClr val="A9B7C6"/>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00">
              <a:solidFill>
                <a:srgbClr val="A9B7C6"/>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endParaRPr sz="1000">
              <a:solidFill>
                <a:srgbClr val="A9B7C6"/>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IN" sz="1000">
                <a:solidFill>
                  <a:srgbClr val="BBB529"/>
                </a:solidFill>
                <a:latin typeface="Courier New"/>
                <a:ea typeface="Courier New"/>
                <a:cs typeface="Courier New"/>
                <a:sym typeface="Courier New"/>
              </a:rPr>
              <a:t>@AfterClass</a:t>
            </a:r>
            <a:endParaRPr sz="1000">
              <a:solidFill>
                <a:srgbClr val="BBB529"/>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IN" sz="1000">
                <a:solidFill>
                  <a:srgbClr val="CC7832"/>
                </a:solidFill>
                <a:latin typeface="Courier New"/>
                <a:ea typeface="Courier New"/>
                <a:cs typeface="Courier New"/>
                <a:sym typeface="Courier New"/>
              </a:rPr>
              <a:t>public void </a:t>
            </a:r>
            <a:r>
              <a:rPr lang="en-IN" sz="1000">
                <a:solidFill>
                  <a:srgbClr val="FFC66D"/>
                </a:solidFill>
                <a:latin typeface="Courier New"/>
                <a:ea typeface="Courier New"/>
                <a:cs typeface="Courier New"/>
                <a:sym typeface="Courier New"/>
              </a:rPr>
              <a:t>tearDown</a:t>
            </a:r>
            <a:r>
              <a:rPr lang="en-IN" sz="1000">
                <a:solidFill>
                  <a:srgbClr val="A9B7C6"/>
                </a:solidFill>
                <a:latin typeface="Courier New"/>
                <a:ea typeface="Courier New"/>
                <a:cs typeface="Courier New"/>
                <a:sym typeface="Courier New"/>
              </a:rPr>
              <a:t>(){</a:t>
            </a:r>
            <a:endParaRPr sz="1000">
              <a:solidFill>
                <a:srgbClr val="A9B7C6"/>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IN" sz="1000">
                <a:solidFill>
                  <a:srgbClr val="A9B7C6"/>
                </a:solidFill>
                <a:latin typeface="Courier New"/>
                <a:ea typeface="Courier New"/>
                <a:cs typeface="Courier New"/>
                <a:sym typeface="Courier New"/>
              </a:rPr>
              <a:t>  </a:t>
            </a:r>
            <a:r>
              <a:rPr lang="en-IN" sz="1000" i="1">
                <a:solidFill>
                  <a:srgbClr val="9876AA"/>
                </a:solidFill>
                <a:latin typeface="Courier New"/>
                <a:ea typeface="Courier New"/>
                <a:cs typeface="Courier New"/>
                <a:sym typeface="Courier New"/>
              </a:rPr>
              <a:t>driver</a:t>
            </a:r>
            <a:r>
              <a:rPr lang="en-IN" sz="1000">
                <a:solidFill>
                  <a:srgbClr val="A9B7C6"/>
                </a:solidFill>
                <a:latin typeface="Courier New"/>
                <a:ea typeface="Courier New"/>
                <a:cs typeface="Courier New"/>
                <a:sym typeface="Courier New"/>
              </a:rPr>
              <a:t>.quit()</a:t>
            </a:r>
            <a:r>
              <a:rPr lang="en-IN" sz="1000">
                <a:solidFill>
                  <a:srgbClr val="CC7832"/>
                </a:solidFill>
                <a:latin typeface="Courier New"/>
                <a:ea typeface="Courier New"/>
                <a:cs typeface="Courier New"/>
                <a:sym typeface="Courier New"/>
              </a:rPr>
              <a:t>;</a:t>
            </a:r>
            <a:endParaRPr sz="1000">
              <a:solidFill>
                <a:srgbClr val="CC7832"/>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IN" sz="1000">
                <a:solidFill>
                  <a:srgbClr val="A9B7C6"/>
                </a:solidFill>
                <a:latin typeface="Courier New"/>
                <a:ea typeface="Courier New"/>
                <a:cs typeface="Courier New"/>
                <a:sym typeface="Courier New"/>
              </a:rPr>
              <a:t>}</a:t>
            </a:r>
            <a:endParaRPr sz="1000">
              <a:solidFill>
                <a:srgbClr val="A9B7C6"/>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000">
              <a:solidFill>
                <a:srgbClr val="E8BF6A"/>
              </a:solidFill>
              <a:highlight>
                <a:srgbClr val="2B2B2B"/>
              </a:highlight>
              <a:latin typeface="Courier New"/>
              <a:ea typeface="Courier New"/>
              <a:cs typeface="Courier New"/>
              <a:sym typeface="Courier New"/>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g9017bb7495_0_1353"/>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790" name="Google Shape;1790;g9017bb7495_0_1353"/>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791" name="Google Shape;1791;g9017bb7495_0_1353"/>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55</a:t>
            </a:fld>
            <a:endParaRPr/>
          </a:p>
        </p:txBody>
      </p:sp>
      <p:sp>
        <p:nvSpPr>
          <p:cNvPr id="1792" name="Google Shape;1792;g9017bb7495_0_1353"/>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793" name="Google Shape;1793;g9017bb7495_0_1353"/>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55</a:t>
            </a:fld>
            <a:endParaRPr sz="900">
              <a:solidFill>
                <a:srgbClr val="898989"/>
              </a:solidFill>
              <a:latin typeface="Proxima Nova"/>
              <a:ea typeface="Proxima Nova"/>
              <a:cs typeface="Proxima Nova"/>
              <a:sym typeface="Proxima Nova"/>
            </a:endParaRPr>
          </a:p>
        </p:txBody>
      </p:sp>
      <p:sp>
        <p:nvSpPr>
          <p:cNvPr id="1794" name="Google Shape;1794;g9017bb7495_0_1353"/>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795" name="Google Shape;1795;g9017bb7495_0_1353"/>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796" name="Google Shape;1796;g9017bb7495_0_1353"/>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1797" name="Google Shape;1797;g9017bb7495_0_1353"/>
          <p:cNvSpPr txBox="1"/>
          <p:nvPr/>
        </p:nvSpPr>
        <p:spPr>
          <a:xfrm>
            <a:off x="630050" y="54610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7(15 Sec)</a:t>
            </a:r>
            <a:endParaRPr sz="3600" b="0" i="0" u="none" strike="noStrike" cap="none">
              <a:solidFill>
                <a:srgbClr val="F5333F"/>
              </a:solidFill>
              <a:latin typeface="Proxima Nova"/>
              <a:ea typeface="Proxima Nova"/>
              <a:cs typeface="Proxima Nova"/>
              <a:sym typeface="Proxima Nova"/>
            </a:endParaRPr>
          </a:p>
        </p:txBody>
      </p:sp>
      <p:sp>
        <p:nvSpPr>
          <p:cNvPr id="1798" name="Google Shape;1798;g9017bb7495_0_1353"/>
          <p:cNvSpPr txBox="1"/>
          <p:nvPr/>
        </p:nvSpPr>
        <p:spPr>
          <a:xfrm>
            <a:off x="6511924" y="476726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IN" sz="900" b="0" i="0" u="none" strike="noStrike" cap="none">
                <a:solidFill>
                  <a:srgbClr val="FF0000"/>
                </a:solidFill>
                <a:latin typeface="Proxima Nova"/>
                <a:ea typeface="Proxima Nova"/>
                <a:cs typeface="Proxima Nova"/>
                <a:sym typeface="Proxima Nova"/>
              </a:rPr>
              <a:t>11</a:t>
            </a:r>
            <a:endParaRPr sz="1400" b="0" i="0" u="none" strike="noStrike" cap="none">
              <a:solidFill>
                <a:srgbClr val="000000"/>
              </a:solidFill>
              <a:latin typeface="Arial"/>
              <a:ea typeface="Arial"/>
              <a:cs typeface="Arial"/>
              <a:sym typeface="Arial"/>
            </a:endParaRPr>
          </a:p>
        </p:txBody>
      </p:sp>
      <p:sp>
        <p:nvSpPr>
          <p:cNvPr id="1799" name="Google Shape;1799;g9017bb7495_0_1353"/>
          <p:cNvSpPr txBox="1"/>
          <p:nvPr/>
        </p:nvSpPr>
        <p:spPr>
          <a:xfrm>
            <a:off x="630050" y="1548250"/>
            <a:ext cx="7495500" cy="33459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en-IN" sz="1800">
                <a:solidFill>
                  <a:schemeClr val="dk1"/>
                </a:solidFill>
                <a:latin typeface="Calibri"/>
                <a:ea typeface="Calibri"/>
                <a:cs typeface="Calibri"/>
                <a:sym typeface="Calibri"/>
              </a:rPr>
              <a:t>In TestNG, @BeforeSuite should be executed before @BeforeTest? </a:t>
            </a:r>
            <a:endParaRPr sz="1800">
              <a:solidFill>
                <a:schemeClr val="dk1"/>
              </a:solidFill>
              <a:latin typeface="Calibri"/>
              <a:ea typeface="Calibri"/>
              <a:cs typeface="Calibri"/>
              <a:sym typeface="Calibri"/>
            </a:endParaRPr>
          </a:p>
          <a:p>
            <a:pPr marL="457200" lvl="0" indent="-342900" algn="l" rtl="0">
              <a:lnSpc>
                <a:spcPct val="150000"/>
              </a:lnSpc>
              <a:spcBef>
                <a:spcPts val="11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True</a:t>
            </a:r>
            <a:endParaRPr sz="1800">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False</a:t>
            </a:r>
            <a:endParaRPr sz="1800">
              <a:solidFill>
                <a:schemeClr val="dk1"/>
              </a:solidFill>
              <a:latin typeface="Calibri"/>
              <a:ea typeface="Calibri"/>
              <a:cs typeface="Calibri"/>
              <a:sym typeface="Calibri"/>
            </a:endParaRPr>
          </a:p>
        </p:txBody>
      </p:sp>
      <p:pic>
        <p:nvPicPr>
          <p:cNvPr id="1800" name="Google Shape;1800;g9017bb7495_0_1353"/>
          <p:cNvPicPr preferRelativeResize="0"/>
          <p:nvPr/>
        </p:nvPicPr>
        <p:blipFill rotWithShape="1">
          <a:blip r:embed="rId5">
            <a:alphaModFix/>
          </a:blip>
          <a:srcRect/>
          <a:stretch/>
        </p:blipFill>
        <p:spPr>
          <a:xfrm>
            <a:off x="7923835" y="207090"/>
            <a:ext cx="813630" cy="21710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04"/>
        <p:cNvGrpSpPr/>
        <p:nvPr/>
      </p:nvGrpSpPr>
      <p:grpSpPr>
        <a:xfrm>
          <a:off x="0" y="0"/>
          <a:ext cx="0" cy="0"/>
          <a:chOff x="0" y="0"/>
          <a:chExt cx="0" cy="0"/>
        </a:xfrm>
      </p:grpSpPr>
      <p:sp>
        <p:nvSpPr>
          <p:cNvPr id="1805" name="Google Shape;1805;g9017bb7495_0_1368"/>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806" name="Google Shape;1806;g9017bb7495_0_1368"/>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807" name="Google Shape;1807;g9017bb7495_0_1368"/>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56</a:t>
            </a:fld>
            <a:endParaRPr/>
          </a:p>
        </p:txBody>
      </p:sp>
      <p:sp>
        <p:nvSpPr>
          <p:cNvPr id="1808" name="Google Shape;1808;g9017bb7495_0_1368"/>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809" name="Google Shape;1809;g9017bb7495_0_1368"/>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56</a:t>
            </a:fld>
            <a:endParaRPr sz="900">
              <a:solidFill>
                <a:srgbClr val="898989"/>
              </a:solidFill>
              <a:latin typeface="Proxima Nova"/>
              <a:ea typeface="Proxima Nova"/>
              <a:cs typeface="Proxima Nova"/>
              <a:sym typeface="Proxima Nova"/>
            </a:endParaRPr>
          </a:p>
        </p:txBody>
      </p:sp>
      <p:sp>
        <p:nvSpPr>
          <p:cNvPr id="1810" name="Google Shape;1810;g9017bb7495_0_1368"/>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811" name="Google Shape;1811;g9017bb7495_0_1368"/>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812" name="Google Shape;1812;g9017bb7495_0_1368"/>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1813" name="Google Shape;1813;g9017bb7495_0_1368"/>
          <p:cNvSpPr txBox="1"/>
          <p:nvPr/>
        </p:nvSpPr>
        <p:spPr>
          <a:xfrm>
            <a:off x="630050" y="54610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7(Answer)</a:t>
            </a:r>
            <a:endParaRPr sz="3600" b="0" i="0" u="none" strike="noStrike" cap="none">
              <a:solidFill>
                <a:srgbClr val="F5333F"/>
              </a:solidFill>
              <a:latin typeface="Proxima Nova"/>
              <a:ea typeface="Proxima Nova"/>
              <a:cs typeface="Proxima Nova"/>
              <a:sym typeface="Proxima Nova"/>
            </a:endParaRPr>
          </a:p>
        </p:txBody>
      </p:sp>
      <p:sp>
        <p:nvSpPr>
          <p:cNvPr id="1814" name="Google Shape;1814;g9017bb7495_0_1368"/>
          <p:cNvSpPr txBox="1"/>
          <p:nvPr/>
        </p:nvSpPr>
        <p:spPr>
          <a:xfrm>
            <a:off x="6511924" y="476726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IN" sz="900" b="0" i="0" u="none" strike="noStrike" cap="none">
                <a:solidFill>
                  <a:srgbClr val="FF0000"/>
                </a:solidFill>
                <a:latin typeface="Proxima Nova"/>
                <a:ea typeface="Proxima Nova"/>
                <a:cs typeface="Proxima Nova"/>
                <a:sym typeface="Proxima Nova"/>
              </a:rPr>
              <a:t>11</a:t>
            </a:r>
            <a:endParaRPr sz="1400" b="0" i="0" u="none" strike="noStrike" cap="none">
              <a:solidFill>
                <a:srgbClr val="000000"/>
              </a:solidFill>
              <a:latin typeface="Arial"/>
              <a:ea typeface="Arial"/>
              <a:cs typeface="Arial"/>
              <a:sym typeface="Arial"/>
            </a:endParaRPr>
          </a:p>
        </p:txBody>
      </p:sp>
      <p:sp>
        <p:nvSpPr>
          <p:cNvPr id="1815" name="Google Shape;1815;g9017bb7495_0_1368"/>
          <p:cNvSpPr txBox="1"/>
          <p:nvPr/>
        </p:nvSpPr>
        <p:spPr>
          <a:xfrm>
            <a:off x="630050" y="1548250"/>
            <a:ext cx="7495500" cy="33459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en-IN" sz="1800">
                <a:solidFill>
                  <a:schemeClr val="dk1"/>
                </a:solidFill>
                <a:latin typeface="Calibri"/>
                <a:ea typeface="Calibri"/>
                <a:cs typeface="Calibri"/>
                <a:sym typeface="Calibri"/>
              </a:rPr>
              <a:t>In TestNG, @BeforeSuite should be executed before @BeforeTest? </a:t>
            </a:r>
            <a:endParaRPr sz="1800">
              <a:solidFill>
                <a:schemeClr val="dk1"/>
              </a:solidFill>
              <a:latin typeface="Calibri"/>
              <a:ea typeface="Calibri"/>
              <a:cs typeface="Calibri"/>
              <a:sym typeface="Calibri"/>
            </a:endParaRPr>
          </a:p>
          <a:p>
            <a:pPr marL="457200" lvl="0" indent="-342900" algn="l" rtl="0">
              <a:lnSpc>
                <a:spcPct val="150000"/>
              </a:lnSpc>
              <a:spcBef>
                <a:spcPts val="1100"/>
              </a:spcBef>
              <a:spcAft>
                <a:spcPts val="0"/>
              </a:spcAft>
              <a:buClr>
                <a:srgbClr val="FF0000"/>
              </a:buClr>
              <a:buSzPts val="1800"/>
              <a:buFont typeface="Calibri"/>
              <a:buAutoNum type="arabicPeriod"/>
            </a:pPr>
            <a:r>
              <a:rPr lang="en-IN" sz="1800" b="1">
                <a:solidFill>
                  <a:srgbClr val="FF0000"/>
                </a:solidFill>
                <a:latin typeface="Calibri"/>
                <a:ea typeface="Calibri"/>
                <a:cs typeface="Calibri"/>
                <a:sym typeface="Calibri"/>
              </a:rPr>
              <a:t>True</a:t>
            </a:r>
            <a:endParaRPr sz="1800" b="1">
              <a:solidFill>
                <a:srgbClr val="FF0000"/>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False</a:t>
            </a:r>
            <a:endParaRPr sz="1800">
              <a:solidFill>
                <a:schemeClr val="dk1"/>
              </a:solidFill>
              <a:latin typeface="Calibri"/>
              <a:ea typeface="Calibri"/>
              <a:cs typeface="Calibri"/>
              <a:sym typeface="Calibri"/>
            </a:endParaRPr>
          </a:p>
        </p:txBody>
      </p:sp>
      <p:pic>
        <p:nvPicPr>
          <p:cNvPr id="1816" name="Google Shape;1816;g9017bb7495_0_1368"/>
          <p:cNvPicPr preferRelativeResize="0"/>
          <p:nvPr/>
        </p:nvPicPr>
        <p:blipFill rotWithShape="1">
          <a:blip r:embed="rId5">
            <a:alphaModFix/>
          </a:blip>
          <a:srcRect/>
          <a:stretch/>
        </p:blipFill>
        <p:spPr>
          <a:xfrm>
            <a:off x="7923835" y="207090"/>
            <a:ext cx="813630" cy="21710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g8f4b096e74_0_1341"/>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57</a:t>
            </a:fld>
            <a:endParaRPr sz="900">
              <a:latin typeface="Proxima Nova"/>
              <a:ea typeface="Proxima Nova"/>
              <a:cs typeface="Proxima Nova"/>
              <a:sym typeface="Proxima Nova"/>
            </a:endParaRPr>
          </a:p>
        </p:txBody>
      </p:sp>
      <p:sp>
        <p:nvSpPr>
          <p:cNvPr id="1822" name="Google Shape;1822;g8f4b096e74_0_1341"/>
          <p:cNvSpPr txBox="1"/>
          <p:nvPr/>
        </p:nvSpPr>
        <p:spPr>
          <a:xfrm>
            <a:off x="517000" y="1915500"/>
            <a:ext cx="5484000" cy="1312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4400">
                <a:solidFill>
                  <a:schemeClr val="lt1"/>
                </a:solidFill>
                <a:latin typeface="Calibri"/>
                <a:ea typeface="Calibri"/>
                <a:cs typeface="Calibri"/>
                <a:sym typeface="Calibri"/>
              </a:rPr>
              <a:t>WebDriver Action</a:t>
            </a:r>
            <a:endParaRPr sz="4400" b="0" i="0" u="none" strike="noStrike" cap="none">
              <a:solidFill>
                <a:schemeClr val="lt1"/>
              </a:solidFill>
              <a:latin typeface="Calibri"/>
              <a:ea typeface="Calibri"/>
              <a:cs typeface="Calibri"/>
              <a:sym typeface="Calibri"/>
            </a:endParaRPr>
          </a:p>
        </p:txBody>
      </p:sp>
      <p:sp>
        <p:nvSpPr>
          <p:cNvPr id="1823" name="Google Shape;1823;g8f4b096e74_0_1341"/>
          <p:cNvSpPr txBox="1">
            <a:spLocks noGrp="1"/>
          </p:cNvSpPr>
          <p:nvPr>
            <p:ph type="ftr" idx="11"/>
          </p:nvPr>
        </p:nvSpPr>
        <p:spPr>
          <a:xfrm>
            <a:off x="2565550" y="4767275"/>
            <a:ext cx="4090200" cy="27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4000"/>
              <a:buNone/>
            </a:pPr>
            <a:r>
              <a:rPr lang="en-IN">
                <a:solidFill>
                  <a:srgbClr val="FFFFFF"/>
                </a:solidFill>
              </a:rPr>
              <a:t>TechM Full-Stack Software Development </a:t>
            </a:r>
            <a:endParaRPr>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27"/>
        <p:cNvGrpSpPr/>
        <p:nvPr/>
      </p:nvGrpSpPr>
      <p:grpSpPr>
        <a:xfrm>
          <a:off x="0" y="0"/>
          <a:ext cx="0" cy="0"/>
          <a:chOff x="0" y="0"/>
          <a:chExt cx="0" cy="0"/>
        </a:xfrm>
      </p:grpSpPr>
      <p:sp>
        <p:nvSpPr>
          <p:cNvPr id="1828" name="Google Shape;1828;g8f467ab453_0_7"/>
          <p:cNvSpPr txBox="1"/>
          <p:nvPr/>
        </p:nvSpPr>
        <p:spPr>
          <a:xfrm>
            <a:off x="1901525" y="4790200"/>
            <a:ext cx="4863000" cy="27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i="1"/>
              <a:t>Let’s look at how different action methods work in practice.</a:t>
            </a:r>
            <a:endParaRPr i="1"/>
          </a:p>
        </p:txBody>
      </p:sp>
      <p:sp>
        <p:nvSpPr>
          <p:cNvPr id="1829" name="Google Shape;1829;g8f467ab453_0_7"/>
          <p:cNvSpPr txBox="1"/>
          <p:nvPr/>
        </p:nvSpPr>
        <p:spPr>
          <a:xfrm>
            <a:off x="436425" y="1298875"/>
            <a:ext cx="7834500" cy="3545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IN"/>
              <a:t>The action class in the WebDriver is used to sense the action performed.</a:t>
            </a:r>
            <a:endParaRPr/>
          </a:p>
          <a:p>
            <a:pPr marL="457200" lvl="0" indent="-317500" algn="l" rtl="0">
              <a:spcBef>
                <a:spcPts val="0"/>
              </a:spcBef>
              <a:spcAft>
                <a:spcPts val="0"/>
              </a:spcAft>
              <a:buSzPts val="1400"/>
              <a:buChar char="●"/>
            </a:pPr>
            <a:r>
              <a:rPr lang="en-IN"/>
              <a:t>The Selenium WebDriver provides an interface for the following two types of actions:</a:t>
            </a:r>
            <a:endParaRPr/>
          </a:p>
          <a:p>
            <a:pPr marL="914400" lvl="1" indent="-317500" algn="l" rtl="0">
              <a:spcBef>
                <a:spcPts val="0"/>
              </a:spcBef>
              <a:spcAft>
                <a:spcPts val="0"/>
              </a:spcAft>
              <a:buSzPts val="1400"/>
              <a:buChar char="○"/>
            </a:pPr>
            <a:r>
              <a:rPr lang="en-IN"/>
              <a:t>Actions performed by the mouse </a:t>
            </a:r>
            <a:endParaRPr/>
          </a:p>
          <a:p>
            <a:pPr marL="914400" lvl="1" indent="-317500" algn="l" rtl="0">
              <a:spcBef>
                <a:spcPts val="0"/>
              </a:spcBef>
              <a:spcAft>
                <a:spcPts val="0"/>
              </a:spcAft>
              <a:buSzPts val="1400"/>
              <a:buChar char="○"/>
            </a:pPr>
            <a:r>
              <a:rPr lang="en-IN">
                <a:solidFill>
                  <a:schemeClr val="dk1"/>
                </a:solidFill>
              </a:rPr>
              <a:t>Actions performed by the </a:t>
            </a:r>
            <a:r>
              <a:rPr lang="en-IN"/>
              <a:t>keyboard</a:t>
            </a:r>
            <a:endParaRPr/>
          </a:p>
          <a:p>
            <a:pPr marL="457200" lvl="0" indent="-317500" algn="l" rtl="0">
              <a:spcBef>
                <a:spcPts val="0"/>
              </a:spcBef>
              <a:spcAft>
                <a:spcPts val="0"/>
              </a:spcAft>
              <a:buSzPts val="1400"/>
              <a:buChar char="●"/>
            </a:pPr>
            <a:r>
              <a:rPr lang="en-IN"/>
              <a:t>The various actions performed on the mouse interface are as follows:</a:t>
            </a:r>
            <a:endParaRPr/>
          </a:p>
          <a:p>
            <a:pPr marL="914400" lvl="1" indent="-317500" algn="l" rtl="0">
              <a:spcBef>
                <a:spcPts val="0"/>
              </a:spcBef>
              <a:spcAft>
                <a:spcPts val="0"/>
              </a:spcAft>
              <a:buSzPts val="1400"/>
              <a:buChar char="○"/>
            </a:pPr>
            <a:r>
              <a:rPr lang="en-IN"/>
              <a:t>click()</a:t>
            </a:r>
            <a:endParaRPr/>
          </a:p>
          <a:p>
            <a:pPr marL="914400" lvl="1" indent="-317500" algn="l" rtl="0">
              <a:spcBef>
                <a:spcPts val="0"/>
              </a:spcBef>
              <a:spcAft>
                <a:spcPts val="0"/>
              </a:spcAft>
              <a:buSzPts val="1400"/>
              <a:buChar char="○"/>
            </a:pPr>
            <a:r>
              <a:rPr lang="en-IN"/>
              <a:t>doubleClick()</a:t>
            </a:r>
            <a:endParaRPr/>
          </a:p>
          <a:p>
            <a:pPr marL="914400" lvl="1" indent="-317500" algn="l" rtl="0">
              <a:spcBef>
                <a:spcPts val="0"/>
              </a:spcBef>
              <a:spcAft>
                <a:spcPts val="0"/>
              </a:spcAft>
              <a:buSzPts val="1400"/>
              <a:buChar char="○"/>
            </a:pPr>
            <a:r>
              <a:rPr lang="en-IN"/>
              <a:t>contextClick() </a:t>
            </a:r>
            <a:endParaRPr/>
          </a:p>
          <a:p>
            <a:pPr marL="914400" lvl="1" indent="-317500" algn="l" rtl="0">
              <a:spcBef>
                <a:spcPts val="0"/>
              </a:spcBef>
              <a:spcAft>
                <a:spcPts val="0"/>
              </a:spcAft>
              <a:buSzPts val="1400"/>
              <a:buChar char="○"/>
            </a:pPr>
            <a:r>
              <a:rPr lang="en-IN"/>
              <a:t>dragAndDrop()</a:t>
            </a:r>
            <a:endParaRPr/>
          </a:p>
          <a:p>
            <a:pPr marL="914400" lvl="1" indent="-317500" algn="l" rtl="0">
              <a:spcBef>
                <a:spcPts val="0"/>
              </a:spcBef>
              <a:spcAft>
                <a:spcPts val="0"/>
              </a:spcAft>
              <a:buSzPts val="1400"/>
              <a:buChar char="○"/>
            </a:pPr>
            <a:r>
              <a:rPr lang="en-IN"/>
              <a:t>moveToElement()</a:t>
            </a:r>
            <a:endParaRPr/>
          </a:p>
          <a:p>
            <a:pPr marL="457200" lvl="0" indent="-317500" algn="l" rtl="0">
              <a:spcBef>
                <a:spcPts val="0"/>
              </a:spcBef>
              <a:spcAft>
                <a:spcPts val="0"/>
              </a:spcAft>
              <a:buClr>
                <a:schemeClr val="dk1"/>
              </a:buClr>
              <a:buSzPts val="1400"/>
              <a:buChar char="●"/>
            </a:pPr>
            <a:r>
              <a:rPr lang="en-IN">
                <a:solidFill>
                  <a:schemeClr val="dk1"/>
                </a:solidFill>
              </a:rPr>
              <a:t>The various actions performed on the keyboard interface are as follows:</a:t>
            </a:r>
            <a:endParaRPr>
              <a:solidFill>
                <a:schemeClr val="dk1"/>
              </a:solidFill>
            </a:endParaRPr>
          </a:p>
          <a:p>
            <a:pPr marL="914400" lvl="1" indent="-317500" algn="l" rtl="0">
              <a:spcBef>
                <a:spcPts val="0"/>
              </a:spcBef>
              <a:spcAft>
                <a:spcPts val="0"/>
              </a:spcAft>
              <a:buClr>
                <a:schemeClr val="dk1"/>
              </a:buClr>
              <a:buSzPts val="1400"/>
              <a:buChar char="○"/>
            </a:pPr>
            <a:r>
              <a:rPr lang="en-IN">
                <a:solidFill>
                  <a:schemeClr val="dk1"/>
                </a:solidFill>
              </a:rPr>
              <a:t>sendkeys()</a:t>
            </a:r>
            <a:endParaRPr>
              <a:solidFill>
                <a:schemeClr val="dk1"/>
              </a:solidFill>
            </a:endParaRPr>
          </a:p>
          <a:p>
            <a:pPr marL="914400" lvl="1" indent="-317500" algn="l" rtl="0">
              <a:spcBef>
                <a:spcPts val="0"/>
              </a:spcBef>
              <a:spcAft>
                <a:spcPts val="0"/>
              </a:spcAft>
              <a:buClr>
                <a:schemeClr val="dk1"/>
              </a:buClr>
              <a:buSzPts val="1400"/>
              <a:buChar char="○"/>
            </a:pPr>
            <a:r>
              <a:rPr lang="en-IN">
                <a:solidFill>
                  <a:schemeClr val="dk1"/>
                </a:solidFill>
              </a:rPr>
              <a:t>keyUp()</a:t>
            </a:r>
            <a:endParaRPr>
              <a:solidFill>
                <a:schemeClr val="dk1"/>
              </a:solidFill>
            </a:endParaRPr>
          </a:p>
          <a:p>
            <a:pPr marL="914400" lvl="1" indent="-317500" algn="l" rtl="0">
              <a:spcBef>
                <a:spcPts val="0"/>
              </a:spcBef>
              <a:spcAft>
                <a:spcPts val="0"/>
              </a:spcAft>
              <a:buClr>
                <a:schemeClr val="dk1"/>
              </a:buClr>
              <a:buSzPts val="1400"/>
              <a:buChar char="○"/>
            </a:pPr>
            <a:r>
              <a:rPr lang="en-IN">
                <a:solidFill>
                  <a:schemeClr val="dk1"/>
                </a:solidFill>
              </a:rPr>
              <a:t>keyDown()</a:t>
            </a:r>
            <a:endParaRPr>
              <a:solidFill>
                <a:schemeClr val="dk1"/>
              </a:solidFill>
            </a:endParaRPr>
          </a:p>
          <a:p>
            <a:pPr marL="0" lvl="0" indent="0" algn="l" rtl="0">
              <a:spcBef>
                <a:spcPts val="0"/>
              </a:spcBef>
              <a:spcAft>
                <a:spcPts val="0"/>
              </a:spcAft>
              <a:buNone/>
            </a:pPr>
            <a:endParaRPr>
              <a:latin typeface="Proxima Nova"/>
              <a:ea typeface="Proxima Nova"/>
              <a:cs typeface="Proxima Nova"/>
              <a:sym typeface="Proxima Nova"/>
            </a:endParaRPr>
          </a:p>
        </p:txBody>
      </p:sp>
      <p:sp>
        <p:nvSpPr>
          <p:cNvPr id="1830" name="Google Shape;1830;g8f467ab453_0_7"/>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58</a:t>
            </a:fld>
            <a:endParaRPr sz="900">
              <a:solidFill>
                <a:srgbClr val="FF0000"/>
              </a:solidFill>
              <a:latin typeface="Proxima Nova"/>
              <a:ea typeface="Proxima Nova"/>
              <a:cs typeface="Proxima Nova"/>
              <a:sym typeface="Proxima Nova"/>
            </a:endParaRPr>
          </a:p>
        </p:txBody>
      </p:sp>
      <p:sp>
        <p:nvSpPr>
          <p:cNvPr id="1831" name="Google Shape;1831;g8f467ab453_0_7"/>
          <p:cNvSpPr txBox="1"/>
          <p:nvPr/>
        </p:nvSpPr>
        <p:spPr>
          <a:xfrm>
            <a:off x="309804" y="202425"/>
            <a:ext cx="74988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WebDriver Actions</a:t>
            </a:r>
            <a:endParaRPr sz="2340">
              <a:solidFill>
                <a:schemeClr val="lt1"/>
              </a:solidFill>
              <a:latin typeface="Proxima Nova"/>
              <a:ea typeface="Proxima Nova"/>
              <a:cs typeface="Proxima Nova"/>
              <a:sym typeface="Proxima Nova"/>
            </a:endParaRPr>
          </a:p>
        </p:txBody>
      </p:sp>
      <p:sp>
        <p:nvSpPr>
          <p:cNvPr id="1832" name="Google Shape;1832;g8f467ab453_0_7"/>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sp>
        <p:nvSpPr>
          <p:cNvPr id="1837" name="Google Shape;1837;g8e9cba5809_0_392"/>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59</a:t>
            </a:fld>
            <a:endParaRPr sz="900">
              <a:solidFill>
                <a:srgbClr val="FF0000"/>
              </a:solidFill>
              <a:latin typeface="Proxima Nova"/>
              <a:ea typeface="Proxima Nova"/>
              <a:cs typeface="Proxima Nova"/>
              <a:sym typeface="Proxima Nova"/>
            </a:endParaRPr>
          </a:p>
        </p:txBody>
      </p:sp>
      <p:sp>
        <p:nvSpPr>
          <p:cNvPr id="1838" name="Google Shape;1838;g8e9cba5809_0_392"/>
          <p:cNvSpPr txBox="1"/>
          <p:nvPr/>
        </p:nvSpPr>
        <p:spPr>
          <a:xfrm>
            <a:off x="309804" y="202425"/>
            <a:ext cx="74988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WebDriver Actions</a:t>
            </a:r>
            <a:endParaRPr sz="2340">
              <a:solidFill>
                <a:schemeClr val="lt1"/>
              </a:solidFill>
              <a:latin typeface="Proxima Nova"/>
              <a:ea typeface="Proxima Nova"/>
              <a:cs typeface="Proxima Nova"/>
              <a:sym typeface="Proxima Nova"/>
            </a:endParaRPr>
          </a:p>
        </p:txBody>
      </p:sp>
      <p:sp>
        <p:nvSpPr>
          <p:cNvPr id="1839" name="Google Shape;1839;g8e9cba5809_0_392"/>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40" name="Google Shape;1840;g8e9cba5809_0_392"/>
          <p:cNvSpPr/>
          <p:nvPr/>
        </p:nvSpPr>
        <p:spPr>
          <a:xfrm>
            <a:off x="363675" y="1816100"/>
            <a:ext cx="7377600" cy="30054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IN">
                <a:solidFill>
                  <a:srgbClr val="FFFFFF"/>
                </a:solidFill>
                <a:latin typeface="Proxima Nova"/>
                <a:ea typeface="Proxima Nova"/>
                <a:cs typeface="Proxima Nova"/>
                <a:sym typeface="Proxima Nova"/>
              </a:rPr>
              <a:t>package com.upgrad.selenium.Chrome;</a:t>
            </a:r>
            <a:endParaRPr>
              <a:solidFill>
                <a:srgbClr val="FFFFFF"/>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endParaRPr>
              <a:solidFill>
                <a:srgbClr val="FFFFFF"/>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IN">
                <a:solidFill>
                  <a:srgbClr val="FFFFFF"/>
                </a:solidFill>
                <a:latin typeface="Proxima Nova"/>
                <a:ea typeface="Proxima Nova"/>
                <a:cs typeface="Proxima Nova"/>
                <a:sym typeface="Proxima Nova"/>
              </a:rPr>
              <a:t>import org.openqa.selenium.WebDriver;</a:t>
            </a:r>
            <a:endParaRPr>
              <a:solidFill>
                <a:srgbClr val="FFFFFF"/>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IN">
                <a:solidFill>
                  <a:srgbClr val="FFFFFF"/>
                </a:solidFill>
                <a:latin typeface="Proxima Nova"/>
                <a:ea typeface="Proxima Nova"/>
                <a:cs typeface="Proxima Nova"/>
                <a:sym typeface="Proxima Nova"/>
              </a:rPr>
              <a:t>import org.openqa.selenium.chrome.ChromeDriver;</a:t>
            </a:r>
            <a:endParaRPr>
              <a:solidFill>
                <a:srgbClr val="FFFFFF"/>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endParaRPr>
              <a:solidFill>
                <a:srgbClr val="FFFFFF"/>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IN">
                <a:solidFill>
                  <a:srgbClr val="FFFFFF"/>
                </a:solidFill>
                <a:latin typeface="Proxima Nova"/>
                <a:ea typeface="Proxima Nova"/>
                <a:cs typeface="Proxima Nova"/>
                <a:sym typeface="Proxima Nova"/>
              </a:rPr>
              <a:t>public class ChromeDriver {</a:t>
            </a:r>
            <a:endParaRPr>
              <a:solidFill>
                <a:srgbClr val="FFFFFF"/>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IN">
                <a:solidFill>
                  <a:srgbClr val="FFFFFF"/>
                </a:solidFill>
                <a:latin typeface="Proxima Nova"/>
                <a:ea typeface="Proxima Nova"/>
                <a:cs typeface="Proxima Nova"/>
                <a:sym typeface="Proxima Nova"/>
              </a:rPr>
              <a:t>	public static void main(String[] args) {</a:t>
            </a:r>
            <a:endParaRPr>
              <a:solidFill>
                <a:srgbClr val="FFFFFF"/>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IN">
                <a:solidFill>
                  <a:srgbClr val="FFFFFF"/>
                </a:solidFill>
                <a:latin typeface="Proxima Nova"/>
                <a:ea typeface="Proxima Nova"/>
                <a:cs typeface="Proxima Nova"/>
                <a:sym typeface="Proxima Nova"/>
              </a:rPr>
              <a:t>		WebDriver driver= new ChromeDriver();</a:t>
            </a:r>
            <a:endParaRPr>
              <a:solidFill>
                <a:srgbClr val="FFFFFF"/>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IN">
                <a:solidFill>
                  <a:srgbClr val="FFFFFF"/>
                </a:solidFill>
                <a:latin typeface="Proxima Nova"/>
                <a:ea typeface="Proxima Nova"/>
                <a:cs typeface="Proxima Nova"/>
                <a:sym typeface="Proxima Nova"/>
              </a:rPr>
              <a:t>		driver.get("</a:t>
            </a:r>
            <a:r>
              <a:rPr lang="en-IN" u="sng">
                <a:solidFill>
                  <a:srgbClr val="FFFFFF"/>
                </a:solid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https://zomato.com</a:t>
            </a:r>
            <a:r>
              <a:rPr lang="en-IN">
                <a:solidFill>
                  <a:srgbClr val="FFFFFF"/>
                </a:solidFill>
                <a:latin typeface="Proxima Nova"/>
                <a:ea typeface="Proxima Nova"/>
                <a:cs typeface="Proxima Nova"/>
                <a:sym typeface="Proxima Nova"/>
              </a:rPr>
              <a:t>");</a:t>
            </a:r>
            <a:endParaRPr>
              <a:solidFill>
                <a:srgbClr val="FFFFFF"/>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IN">
                <a:solidFill>
                  <a:srgbClr val="FFFFFF"/>
                </a:solidFill>
                <a:latin typeface="Proxima Nova"/>
                <a:ea typeface="Proxima Nova"/>
                <a:cs typeface="Proxima Nova"/>
                <a:sym typeface="Proxima Nova"/>
              </a:rPr>
              <a:t>		driver.close();</a:t>
            </a:r>
            <a:endParaRPr>
              <a:solidFill>
                <a:srgbClr val="FFFFFF"/>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IN">
                <a:solidFill>
                  <a:srgbClr val="FFFFFF"/>
                </a:solidFill>
                <a:latin typeface="Proxima Nova"/>
                <a:ea typeface="Proxima Nova"/>
                <a:cs typeface="Proxima Nova"/>
                <a:sym typeface="Proxima Nova"/>
              </a:rPr>
              <a:t>     }</a:t>
            </a:r>
            <a:endParaRPr>
              <a:solidFill>
                <a:srgbClr val="FFFFFF"/>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r>
              <a:rPr lang="en-IN">
                <a:solidFill>
                  <a:srgbClr val="FFFFFF"/>
                </a:solidFill>
                <a:latin typeface="Proxima Nova"/>
                <a:ea typeface="Proxima Nova"/>
                <a:cs typeface="Proxima Nova"/>
                <a:sym typeface="Proxima Nova"/>
              </a:rPr>
              <a:t>}</a:t>
            </a:r>
            <a:endParaRPr>
              <a:solidFill>
                <a:srgbClr val="FFFFFF"/>
              </a:solidFill>
            </a:endParaRPr>
          </a:p>
        </p:txBody>
      </p:sp>
      <p:sp>
        <p:nvSpPr>
          <p:cNvPr id="1841" name="Google Shape;1841;g8e9cba5809_0_392"/>
          <p:cNvSpPr txBox="1"/>
          <p:nvPr/>
        </p:nvSpPr>
        <p:spPr>
          <a:xfrm>
            <a:off x="309800" y="1206675"/>
            <a:ext cx="7335300" cy="51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b="1">
                <a:latin typeface="Proxima Nova"/>
                <a:ea typeface="Proxima Nova"/>
                <a:cs typeface="Proxima Nova"/>
                <a:sym typeface="Proxima Nova"/>
              </a:rPr>
              <a:t>The following code will be used to launch the Chrome browser using the Selenium WebDriver:</a:t>
            </a:r>
            <a:endParaRPr b="1">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6"/>
          <p:cNvSpPr txBox="1"/>
          <p:nvPr/>
        </p:nvSpPr>
        <p:spPr>
          <a:xfrm>
            <a:off x="1131080" y="2273630"/>
            <a:ext cx="7393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Xpath, TestNG and Maven</a:t>
            </a:r>
            <a:endParaRPr sz="1800" b="0" i="0" u="none" strike="noStrike" cap="none">
              <a:solidFill>
                <a:schemeClr val="lt1"/>
              </a:solidFill>
              <a:latin typeface="Calibri"/>
              <a:ea typeface="Calibri"/>
              <a:cs typeface="Calibri"/>
              <a:sym typeface="Calibri"/>
            </a:endParaRPr>
          </a:p>
        </p:txBody>
      </p:sp>
      <p:sp>
        <p:nvSpPr>
          <p:cNvPr id="1275" name="Google Shape;1275;p6"/>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6</a:t>
            </a:fld>
            <a:endParaRPr sz="900">
              <a:latin typeface="Proxima Nova"/>
              <a:ea typeface="Proxima Nova"/>
              <a:cs typeface="Proxima Nova"/>
              <a:sym typeface="Proxima Nova"/>
            </a:endParaRPr>
          </a:p>
        </p:txBody>
      </p:sp>
      <p:sp>
        <p:nvSpPr>
          <p:cNvPr id="1276" name="Google Shape;1276;p6"/>
          <p:cNvSpPr txBox="1"/>
          <p:nvPr/>
        </p:nvSpPr>
        <p:spPr>
          <a:xfrm>
            <a:off x="419975" y="689757"/>
            <a:ext cx="44325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Calibri"/>
                <a:ea typeface="Calibri"/>
                <a:cs typeface="Calibri"/>
                <a:sym typeface="Calibri"/>
              </a:rPr>
              <a:t>Today’s Agenda</a:t>
            </a:r>
            <a:endParaRPr sz="2800" b="0" i="0" u="none" strike="noStrike" cap="none">
              <a:solidFill>
                <a:schemeClr val="lt1"/>
              </a:solidFill>
              <a:latin typeface="Calibri"/>
              <a:ea typeface="Calibri"/>
              <a:cs typeface="Calibri"/>
              <a:sym typeface="Calibri"/>
            </a:endParaRPr>
          </a:p>
        </p:txBody>
      </p:sp>
      <p:sp>
        <p:nvSpPr>
          <p:cNvPr id="1277" name="Google Shape;1277;p6"/>
          <p:cNvSpPr txBox="1"/>
          <p:nvPr/>
        </p:nvSpPr>
        <p:spPr>
          <a:xfrm>
            <a:off x="638150" y="1894412"/>
            <a:ext cx="488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2</a:t>
            </a:r>
            <a:endParaRPr sz="1800" b="0" i="0" u="none" strike="noStrike" cap="none">
              <a:solidFill>
                <a:schemeClr val="lt1"/>
              </a:solidFill>
              <a:latin typeface="Calibri"/>
              <a:ea typeface="Calibri"/>
              <a:cs typeface="Calibri"/>
              <a:sym typeface="Calibri"/>
            </a:endParaRPr>
          </a:p>
        </p:txBody>
      </p:sp>
      <p:sp>
        <p:nvSpPr>
          <p:cNvPr id="1278" name="Google Shape;1278;p6"/>
          <p:cNvSpPr txBox="1"/>
          <p:nvPr/>
        </p:nvSpPr>
        <p:spPr>
          <a:xfrm>
            <a:off x="1126962" y="1894399"/>
            <a:ext cx="6489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Introduction to Selenium</a:t>
            </a:r>
            <a:endParaRPr sz="1400" b="0" i="0" u="none" strike="noStrike" cap="none">
              <a:solidFill>
                <a:srgbClr val="000000"/>
              </a:solidFill>
              <a:latin typeface="Arial"/>
              <a:ea typeface="Arial"/>
              <a:cs typeface="Arial"/>
              <a:sym typeface="Arial"/>
            </a:endParaRPr>
          </a:p>
        </p:txBody>
      </p:sp>
      <p:sp>
        <p:nvSpPr>
          <p:cNvPr id="1279" name="Google Shape;1279;p6"/>
          <p:cNvSpPr txBox="1"/>
          <p:nvPr/>
        </p:nvSpPr>
        <p:spPr>
          <a:xfrm>
            <a:off x="638156" y="2273643"/>
            <a:ext cx="488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3</a:t>
            </a:r>
            <a:endParaRPr sz="1800" b="0" i="0" u="none" strike="noStrike" cap="none">
              <a:solidFill>
                <a:schemeClr val="lt1"/>
              </a:solidFill>
              <a:latin typeface="Calibri"/>
              <a:ea typeface="Calibri"/>
              <a:cs typeface="Calibri"/>
              <a:sym typeface="Calibri"/>
            </a:endParaRPr>
          </a:p>
        </p:txBody>
      </p:sp>
      <p:sp>
        <p:nvSpPr>
          <p:cNvPr id="1280" name="Google Shape;1280;p6"/>
          <p:cNvSpPr txBox="1"/>
          <p:nvPr/>
        </p:nvSpPr>
        <p:spPr>
          <a:xfrm>
            <a:off x="638150" y="2705517"/>
            <a:ext cx="488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sp>
        <p:nvSpPr>
          <p:cNvPr id="1281" name="Google Shape;1281;p6"/>
          <p:cNvSpPr txBox="1"/>
          <p:nvPr/>
        </p:nvSpPr>
        <p:spPr>
          <a:xfrm>
            <a:off x="1131087" y="2705517"/>
            <a:ext cx="7393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WebDriver Actions</a:t>
            </a:r>
            <a:endParaRPr sz="1400" b="0" i="0" u="none" strike="noStrike" cap="none">
              <a:solidFill>
                <a:srgbClr val="000000"/>
              </a:solidFill>
              <a:latin typeface="Arial"/>
              <a:ea typeface="Arial"/>
              <a:cs typeface="Arial"/>
              <a:sym typeface="Arial"/>
            </a:endParaRPr>
          </a:p>
        </p:txBody>
      </p:sp>
      <p:sp>
        <p:nvSpPr>
          <p:cNvPr id="1282" name="Google Shape;1282;p6"/>
          <p:cNvSpPr txBox="1">
            <a:spLocks noGrp="1"/>
          </p:cNvSpPr>
          <p:nvPr>
            <p:ph type="ftr" idx="11"/>
          </p:nvPr>
        </p:nvSpPr>
        <p:spPr>
          <a:xfrm>
            <a:off x="2565550" y="4767275"/>
            <a:ext cx="4090200" cy="27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4000"/>
              <a:buNone/>
            </a:pPr>
            <a:r>
              <a:rPr lang="en-IN">
                <a:solidFill>
                  <a:srgbClr val="FFFFFF"/>
                </a:solidFill>
              </a:rPr>
              <a:t>TechM Full-Stack Software Development </a:t>
            </a:r>
            <a:endParaRPr>
              <a:solidFill>
                <a:srgbClr val="FFFFFF"/>
              </a:solidFill>
            </a:endParaRPr>
          </a:p>
        </p:txBody>
      </p:sp>
      <p:pic>
        <p:nvPicPr>
          <p:cNvPr id="1283" name="Google Shape;1283;p6"/>
          <p:cNvPicPr preferRelativeResize="0"/>
          <p:nvPr/>
        </p:nvPicPr>
        <p:blipFill rotWithShape="1">
          <a:blip r:embed="rId3">
            <a:alphaModFix/>
          </a:blip>
          <a:srcRect/>
          <a:stretch/>
        </p:blipFill>
        <p:spPr>
          <a:xfrm>
            <a:off x="6013900" y="1444675"/>
            <a:ext cx="2703875" cy="2703875"/>
          </a:xfrm>
          <a:prstGeom prst="rect">
            <a:avLst/>
          </a:prstGeom>
          <a:noFill/>
          <a:ln>
            <a:noFill/>
          </a:ln>
        </p:spPr>
      </p:pic>
      <p:sp>
        <p:nvSpPr>
          <p:cNvPr id="1284" name="Google Shape;1284;p6"/>
          <p:cNvSpPr txBox="1"/>
          <p:nvPr/>
        </p:nvSpPr>
        <p:spPr>
          <a:xfrm>
            <a:off x="638138" y="3035879"/>
            <a:ext cx="4887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sp>
        <p:nvSpPr>
          <p:cNvPr id="1285" name="Google Shape;1285;p6"/>
          <p:cNvSpPr txBox="1"/>
          <p:nvPr/>
        </p:nvSpPr>
        <p:spPr>
          <a:xfrm>
            <a:off x="1147512" y="3058454"/>
            <a:ext cx="70014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Verify and Assert in Selenium</a:t>
            </a:r>
            <a:endParaRPr sz="1800" b="0" i="0" u="none" strike="noStrike" cap="none">
              <a:solidFill>
                <a:schemeClr val="lt1"/>
              </a:solidFill>
              <a:latin typeface="Calibri"/>
              <a:ea typeface="Calibri"/>
              <a:cs typeface="Calibri"/>
              <a:sym typeface="Calibri"/>
            </a:endParaRPr>
          </a:p>
        </p:txBody>
      </p:sp>
      <p:sp>
        <p:nvSpPr>
          <p:cNvPr id="1286" name="Google Shape;1286;p6"/>
          <p:cNvSpPr txBox="1"/>
          <p:nvPr/>
        </p:nvSpPr>
        <p:spPr>
          <a:xfrm>
            <a:off x="638150" y="1488850"/>
            <a:ext cx="4887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lt1"/>
                </a:solidFill>
                <a:latin typeface="Calibri"/>
                <a:ea typeface="Calibri"/>
                <a:cs typeface="Calibri"/>
                <a:sym typeface="Calibri"/>
              </a:rPr>
              <a:t>1</a:t>
            </a:r>
            <a:endParaRPr sz="1800" b="0" i="0" u="none" strike="noStrike" cap="none">
              <a:solidFill>
                <a:schemeClr val="lt1"/>
              </a:solidFill>
              <a:latin typeface="Calibri"/>
              <a:ea typeface="Calibri"/>
              <a:cs typeface="Calibri"/>
              <a:sym typeface="Calibri"/>
            </a:endParaRPr>
          </a:p>
        </p:txBody>
      </p:sp>
      <p:sp>
        <p:nvSpPr>
          <p:cNvPr id="1287" name="Google Shape;1287;p6"/>
          <p:cNvSpPr txBox="1"/>
          <p:nvPr/>
        </p:nvSpPr>
        <p:spPr>
          <a:xfrm>
            <a:off x="1109962" y="1488849"/>
            <a:ext cx="64899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Understand Test Automation Process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g8f467ab453_0_27"/>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847" name="Google Shape;1847;g8f467ab453_0_27"/>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848" name="Google Shape;1848;g8f467ab453_0_27"/>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60</a:t>
            </a:fld>
            <a:endParaRPr/>
          </a:p>
        </p:txBody>
      </p:sp>
      <p:sp>
        <p:nvSpPr>
          <p:cNvPr id="1849" name="Google Shape;1849;g8f467ab453_0_27"/>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850" name="Google Shape;1850;g8f467ab453_0_27"/>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60</a:t>
            </a:fld>
            <a:endParaRPr sz="900">
              <a:solidFill>
                <a:srgbClr val="898989"/>
              </a:solidFill>
              <a:latin typeface="Proxima Nova"/>
              <a:ea typeface="Proxima Nova"/>
              <a:cs typeface="Proxima Nova"/>
              <a:sym typeface="Proxima Nova"/>
            </a:endParaRPr>
          </a:p>
        </p:txBody>
      </p:sp>
      <p:sp>
        <p:nvSpPr>
          <p:cNvPr id="1851" name="Google Shape;1851;g8f467ab453_0_27"/>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852" name="Google Shape;1852;g8f467ab453_0_27"/>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853" name="Google Shape;1853;g8f467ab453_0_27"/>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1854" name="Google Shape;1854;g8f467ab453_0_27"/>
          <p:cNvSpPr txBox="1"/>
          <p:nvPr/>
        </p:nvSpPr>
        <p:spPr>
          <a:xfrm>
            <a:off x="630050" y="54610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8(15 Sec)</a:t>
            </a:r>
            <a:endParaRPr sz="3600" b="0" i="0" u="none" strike="noStrike" cap="none">
              <a:solidFill>
                <a:srgbClr val="F5333F"/>
              </a:solidFill>
              <a:latin typeface="Proxima Nova"/>
              <a:ea typeface="Proxima Nova"/>
              <a:cs typeface="Proxima Nova"/>
              <a:sym typeface="Proxima Nova"/>
            </a:endParaRPr>
          </a:p>
        </p:txBody>
      </p:sp>
      <p:sp>
        <p:nvSpPr>
          <p:cNvPr id="1855" name="Google Shape;1855;g8f467ab453_0_27"/>
          <p:cNvSpPr txBox="1"/>
          <p:nvPr/>
        </p:nvSpPr>
        <p:spPr>
          <a:xfrm>
            <a:off x="6511924" y="476726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IN" sz="900" b="0" i="0" u="none" strike="noStrike" cap="none">
                <a:solidFill>
                  <a:srgbClr val="FF0000"/>
                </a:solidFill>
                <a:latin typeface="Proxima Nova"/>
                <a:ea typeface="Proxima Nova"/>
                <a:cs typeface="Proxima Nova"/>
                <a:sym typeface="Proxima Nova"/>
              </a:rPr>
              <a:t>11</a:t>
            </a:r>
            <a:endParaRPr sz="1400" b="0" i="0" u="none" strike="noStrike" cap="none">
              <a:solidFill>
                <a:srgbClr val="000000"/>
              </a:solidFill>
              <a:latin typeface="Arial"/>
              <a:ea typeface="Arial"/>
              <a:cs typeface="Arial"/>
              <a:sym typeface="Arial"/>
            </a:endParaRPr>
          </a:p>
        </p:txBody>
      </p:sp>
      <p:sp>
        <p:nvSpPr>
          <p:cNvPr id="1856" name="Google Shape;1856;g8f467ab453_0_27"/>
          <p:cNvSpPr txBox="1"/>
          <p:nvPr/>
        </p:nvSpPr>
        <p:spPr>
          <a:xfrm>
            <a:off x="630050" y="1548250"/>
            <a:ext cx="7495500" cy="33459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en-IN" sz="1800">
                <a:solidFill>
                  <a:schemeClr val="dk1"/>
                </a:solidFill>
                <a:latin typeface="Calibri"/>
                <a:ea typeface="Calibri"/>
                <a:cs typeface="Calibri"/>
                <a:sym typeface="Calibri"/>
              </a:rPr>
              <a:t>Which of the following is not a </a:t>
            </a:r>
            <a:r>
              <a:rPr lang="en-IN" sz="1800">
                <a:solidFill>
                  <a:schemeClr val="dk1"/>
                </a:solidFill>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7"/>
                  </a:ext>
                </a:extLst>
              </a:rPr>
              <a:t>WebDriver Action</a:t>
            </a:r>
            <a:r>
              <a:rPr lang="en-IN"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lvl="0" indent="0" algn="l" rtl="0">
              <a:lnSpc>
                <a:spcPct val="150000"/>
              </a:lnSpc>
              <a:spcBef>
                <a:spcPts val="1100"/>
              </a:spcBef>
              <a:spcAft>
                <a:spcPts val="0"/>
              </a:spcAft>
              <a:buNone/>
            </a:pPr>
            <a:r>
              <a:rPr lang="en-IN" sz="1800">
                <a:solidFill>
                  <a:schemeClr val="dk1"/>
                </a:solidFill>
                <a:latin typeface="Calibri"/>
                <a:ea typeface="Calibri"/>
                <a:cs typeface="Calibri"/>
                <a:sym typeface="Calibri"/>
              </a:rPr>
              <a:t>(Note: More than one option may be correct.)</a:t>
            </a:r>
            <a:endParaRPr sz="1800">
              <a:solidFill>
                <a:schemeClr val="dk1"/>
              </a:solidFill>
              <a:latin typeface="Calibri"/>
              <a:ea typeface="Calibri"/>
              <a:cs typeface="Calibri"/>
              <a:sym typeface="Calibri"/>
            </a:endParaRPr>
          </a:p>
          <a:p>
            <a:pPr marL="457200" lvl="0" indent="-342900" algn="l" rtl="0">
              <a:lnSpc>
                <a:spcPct val="150000"/>
              </a:lnSpc>
              <a:spcBef>
                <a:spcPts val="11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click()</a:t>
            </a:r>
            <a:endParaRPr sz="1800">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upKey()</a:t>
            </a:r>
            <a:endParaRPr sz="1800">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keyUp()</a:t>
            </a:r>
            <a:endParaRPr sz="1800">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drag()</a:t>
            </a:r>
            <a:endParaRPr sz="1800">
              <a:solidFill>
                <a:schemeClr val="dk1"/>
              </a:solidFill>
              <a:latin typeface="Calibri"/>
              <a:ea typeface="Calibri"/>
              <a:cs typeface="Calibri"/>
              <a:sym typeface="Calibri"/>
            </a:endParaRPr>
          </a:p>
        </p:txBody>
      </p:sp>
      <p:pic>
        <p:nvPicPr>
          <p:cNvPr id="1857" name="Google Shape;1857;g8f467ab453_0_27"/>
          <p:cNvPicPr preferRelativeResize="0"/>
          <p:nvPr/>
        </p:nvPicPr>
        <p:blipFill rotWithShape="1">
          <a:blip r:embed="rId5">
            <a:alphaModFix/>
          </a:blip>
          <a:srcRect/>
          <a:stretch/>
        </p:blipFill>
        <p:spPr>
          <a:xfrm>
            <a:off x="7923835" y="207090"/>
            <a:ext cx="813630" cy="21710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Google Shape;1862;g8f467ab453_0_43"/>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863" name="Google Shape;1863;g8f467ab453_0_43"/>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864" name="Google Shape;1864;g8f467ab453_0_43"/>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61</a:t>
            </a:fld>
            <a:endParaRPr/>
          </a:p>
        </p:txBody>
      </p:sp>
      <p:sp>
        <p:nvSpPr>
          <p:cNvPr id="1865" name="Google Shape;1865;g8f467ab453_0_43"/>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866" name="Google Shape;1866;g8f467ab453_0_43"/>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61</a:t>
            </a:fld>
            <a:endParaRPr sz="900">
              <a:solidFill>
                <a:srgbClr val="898989"/>
              </a:solidFill>
              <a:latin typeface="Proxima Nova"/>
              <a:ea typeface="Proxima Nova"/>
              <a:cs typeface="Proxima Nova"/>
              <a:sym typeface="Proxima Nova"/>
            </a:endParaRPr>
          </a:p>
        </p:txBody>
      </p:sp>
      <p:sp>
        <p:nvSpPr>
          <p:cNvPr id="1867" name="Google Shape;1867;g8f467ab453_0_43"/>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868" name="Google Shape;1868;g8f467ab453_0_43"/>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869" name="Google Shape;1869;g8f467ab453_0_43"/>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1870" name="Google Shape;1870;g8f467ab453_0_43"/>
          <p:cNvSpPr txBox="1"/>
          <p:nvPr/>
        </p:nvSpPr>
        <p:spPr>
          <a:xfrm>
            <a:off x="630050" y="54610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8(Answer)</a:t>
            </a:r>
            <a:endParaRPr sz="3600" b="0" i="0" u="none" strike="noStrike" cap="none">
              <a:solidFill>
                <a:srgbClr val="F5333F"/>
              </a:solidFill>
              <a:latin typeface="Proxima Nova"/>
              <a:ea typeface="Proxima Nova"/>
              <a:cs typeface="Proxima Nova"/>
              <a:sym typeface="Proxima Nova"/>
            </a:endParaRPr>
          </a:p>
        </p:txBody>
      </p:sp>
      <p:sp>
        <p:nvSpPr>
          <p:cNvPr id="1871" name="Google Shape;1871;g8f467ab453_0_43"/>
          <p:cNvSpPr txBox="1"/>
          <p:nvPr/>
        </p:nvSpPr>
        <p:spPr>
          <a:xfrm>
            <a:off x="6511924" y="476726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IN" sz="900" b="0" i="0" u="none" strike="noStrike" cap="none">
                <a:solidFill>
                  <a:srgbClr val="FF0000"/>
                </a:solidFill>
                <a:latin typeface="Proxima Nova"/>
                <a:ea typeface="Proxima Nova"/>
                <a:cs typeface="Proxima Nova"/>
                <a:sym typeface="Proxima Nova"/>
              </a:rPr>
              <a:t>11</a:t>
            </a:r>
            <a:endParaRPr sz="1400" b="0" i="0" u="none" strike="noStrike" cap="none">
              <a:solidFill>
                <a:srgbClr val="000000"/>
              </a:solidFill>
              <a:latin typeface="Arial"/>
              <a:ea typeface="Arial"/>
              <a:cs typeface="Arial"/>
              <a:sym typeface="Arial"/>
            </a:endParaRPr>
          </a:p>
        </p:txBody>
      </p:sp>
      <p:pic>
        <p:nvPicPr>
          <p:cNvPr id="1872" name="Google Shape;1872;g8f467ab453_0_43"/>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1873" name="Google Shape;1873;g8f467ab453_0_43"/>
          <p:cNvSpPr txBox="1"/>
          <p:nvPr/>
        </p:nvSpPr>
        <p:spPr>
          <a:xfrm>
            <a:off x="630050" y="1548250"/>
            <a:ext cx="7495500" cy="33459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en-IN" sz="1800">
                <a:solidFill>
                  <a:schemeClr val="dk1"/>
                </a:solidFill>
                <a:latin typeface="Calibri"/>
                <a:ea typeface="Calibri"/>
                <a:cs typeface="Calibri"/>
                <a:sym typeface="Calibri"/>
              </a:rPr>
              <a:t>Which of the following is not a WebDriver Action? </a:t>
            </a:r>
            <a:endParaRPr sz="1800">
              <a:solidFill>
                <a:schemeClr val="dk1"/>
              </a:solidFill>
              <a:latin typeface="Calibri"/>
              <a:ea typeface="Calibri"/>
              <a:cs typeface="Calibri"/>
              <a:sym typeface="Calibri"/>
            </a:endParaRPr>
          </a:p>
          <a:p>
            <a:pPr marL="0" lvl="0" indent="0" algn="l" rtl="0">
              <a:lnSpc>
                <a:spcPct val="150000"/>
              </a:lnSpc>
              <a:spcBef>
                <a:spcPts val="1100"/>
              </a:spcBef>
              <a:spcAft>
                <a:spcPts val="0"/>
              </a:spcAft>
              <a:buNone/>
            </a:pPr>
            <a:r>
              <a:rPr lang="en-IN" sz="1800">
                <a:solidFill>
                  <a:schemeClr val="dk1"/>
                </a:solidFill>
                <a:latin typeface="Calibri"/>
                <a:ea typeface="Calibri"/>
                <a:cs typeface="Calibri"/>
                <a:sym typeface="Calibri"/>
              </a:rPr>
              <a:t>(Note: More than one option may be correct.)</a:t>
            </a:r>
            <a:endParaRPr sz="1800">
              <a:solidFill>
                <a:schemeClr val="dk1"/>
              </a:solidFill>
              <a:latin typeface="Calibri"/>
              <a:ea typeface="Calibri"/>
              <a:cs typeface="Calibri"/>
              <a:sym typeface="Calibri"/>
            </a:endParaRPr>
          </a:p>
          <a:p>
            <a:pPr marL="457200" lvl="0" indent="-342900" algn="l" rtl="0">
              <a:lnSpc>
                <a:spcPct val="150000"/>
              </a:lnSpc>
              <a:spcBef>
                <a:spcPts val="11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click()</a:t>
            </a:r>
            <a:endParaRPr sz="1800">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rgbClr val="FF0000"/>
              </a:buClr>
              <a:buSzPts val="1800"/>
              <a:buFont typeface="Calibri"/>
              <a:buAutoNum type="arabicPeriod"/>
            </a:pPr>
            <a:r>
              <a:rPr lang="en-IN" sz="1800" b="1">
                <a:solidFill>
                  <a:srgbClr val="FF0000"/>
                </a:solidFill>
                <a:latin typeface="Calibri"/>
                <a:ea typeface="Calibri"/>
                <a:cs typeface="Calibri"/>
                <a:sym typeface="Calibri"/>
              </a:rPr>
              <a:t>upKey()</a:t>
            </a:r>
            <a:endParaRPr sz="1800" b="1">
              <a:solidFill>
                <a:srgbClr val="FF0000"/>
              </a:solidFill>
              <a:latin typeface="Calibri"/>
              <a:ea typeface="Calibri"/>
              <a:cs typeface="Calibri"/>
              <a:sym typeface="Calibri"/>
            </a:endParaRPr>
          </a:p>
          <a:p>
            <a:pPr marL="457200" lvl="0" indent="-342900" algn="l" rtl="0">
              <a:lnSpc>
                <a:spcPct val="150000"/>
              </a:lnSpc>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keyUp()</a:t>
            </a:r>
            <a:endParaRPr sz="1800">
              <a:solidFill>
                <a:schemeClr val="dk1"/>
              </a:solidFill>
              <a:latin typeface="Calibri"/>
              <a:ea typeface="Calibri"/>
              <a:cs typeface="Calibri"/>
              <a:sym typeface="Calibri"/>
            </a:endParaRPr>
          </a:p>
          <a:p>
            <a:pPr marL="457200" lvl="0" indent="-342900" algn="l" rtl="0">
              <a:lnSpc>
                <a:spcPct val="150000"/>
              </a:lnSpc>
              <a:spcBef>
                <a:spcPts val="0"/>
              </a:spcBef>
              <a:spcAft>
                <a:spcPts val="0"/>
              </a:spcAft>
              <a:buClr>
                <a:srgbClr val="FF0000"/>
              </a:buClr>
              <a:buSzPts val="1800"/>
              <a:buFont typeface="Calibri"/>
              <a:buAutoNum type="arabicPeriod"/>
            </a:pPr>
            <a:r>
              <a:rPr lang="en-IN" sz="1800" b="1">
                <a:solidFill>
                  <a:srgbClr val="FF0000"/>
                </a:solidFill>
                <a:latin typeface="Calibri"/>
                <a:ea typeface="Calibri"/>
                <a:cs typeface="Calibri"/>
                <a:sym typeface="Calibri"/>
              </a:rPr>
              <a:t>drag()</a:t>
            </a:r>
            <a:endParaRPr sz="1800" b="1">
              <a:solidFill>
                <a:srgbClr val="FF0000"/>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g9017bb7495_0_662"/>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62</a:t>
            </a:fld>
            <a:endParaRPr sz="900">
              <a:latin typeface="Proxima Nova"/>
              <a:ea typeface="Proxima Nova"/>
              <a:cs typeface="Proxima Nova"/>
              <a:sym typeface="Proxima Nova"/>
            </a:endParaRPr>
          </a:p>
        </p:txBody>
      </p:sp>
      <p:sp>
        <p:nvSpPr>
          <p:cNvPr id="1879" name="Google Shape;1879;g9017bb7495_0_662"/>
          <p:cNvSpPr txBox="1"/>
          <p:nvPr/>
        </p:nvSpPr>
        <p:spPr>
          <a:xfrm>
            <a:off x="517000" y="1915500"/>
            <a:ext cx="3213300" cy="13125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lt1"/>
              </a:buClr>
              <a:buSzPts val="2340"/>
              <a:buFont typeface="Proxima Nova"/>
              <a:buNone/>
            </a:pPr>
            <a:r>
              <a:rPr lang="en-IN" sz="4400">
                <a:solidFill>
                  <a:schemeClr val="lt1"/>
                </a:solidFill>
                <a:latin typeface="Calibri"/>
                <a:ea typeface="Calibri"/>
                <a:cs typeface="Calibri"/>
                <a:sym typeface="Calibri"/>
              </a:rPr>
              <a:t>Selenium Exceptions</a:t>
            </a:r>
            <a:endParaRPr sz="4400" b="0" i="0" u="none" strike="noStrike" cap="none">
              <a:solidFill>
                <a:schemeClr val="lt1"/>
              </a:solidFill>
              <a:latin typeface="Calibri"/>
              <a:ea typeface="Calibri"/>
              <a:cs typeface="Calibri"/>
              <a:sym typeface="Calibri"/>
            </a:endParaRPr>
          </a:p>
        </p:txBody>
      </p:sp>
      <p:sp>
        <p:nvSpPr>
          <p:cNvPr id="1880" name="Google Shape;1880;g9017bb7495_0_662"/>
          <p:cNvSpPr txBox="1">
            <a:spLocks noGrp="1"/>
          </p:cNvSpPr>
          <p:nvPr>
            <p:ph type="ftr" idx="11"/>
          </p:nvPr>
        </p:nvSpPr>
        <p:spPr>
          <a:xfrm>
            <a:off x="2565550" y="4767275"/>
            <a:ext cx="4090200" cy="27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4000"/>
              <a:buNone/>
            </a:pPr>
            <a:r>
              <a:rPr lang="en-IN">
                <a:solidFill>
                  <a:srgbClr val="FFFFFF"/>
                </a:solidFill>
              </a:rPr>
              <a:t>TechM Full-Stack Software Development </a:t>
            </a:r>
            <a:endParaRPr>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g9017bb7495_0_655"/>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63</a:t>
            </a:fld>
            <a:endParaRPr sz="900">
              <a:solidFill>
                <a:srgbClr val="FF0000"/>
              </a:solidFill>
              <a:latin typeface="Proxima Nova"/>
              <a:ea typeface="Proxima Nova"/>
              <a:cs typeface="Proxima Nova"/>
              <a:sym typeface="Proxima Nova"/>
            </a:endParaRPr>
          </a:p>
        </p:txBody>
      </p:sp>
      <p:sp>
        <p:nvSpPr>
          <p:cNvPr id="1886" name="Google Shape;1886;g9017bb7495_0_655"/>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Selenium Exceptions</a:t>
            </a:r>
            <a:endParaRPr sz="2340" b="0" i="0" u="none" strike="noStrike" cap="none">
              <a:solidFill>
                <a:schemeClr val="lt1"/>
              </a:solidFill>
              <a:latin typeface="Proxima Nova"/>
              <a:ea typeface="Proxima Nova"/>
              <a:cs typeface="Proxima Nova"/>
              <a:sym typeface="Proxima Nova"/>
            </a:endParaRPr>
          </a:p>
        </p:txBody>
      </p:sp>
      <p:sp>
        <p:nvSpPr>
          <p:cNvPr id="1887" name="Google Shape;1887;g9017bb7495_0_655"/>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88" name="Google Shape;1888;g9017bb7495_0_655"/>
          <p:cNvSpPr txBox="1"/>
          <p:nvPr/>
        </p:nvSpPr>
        <p:spPr>
          <a:xfrm>
            <a:off x="386000" y="1338688"/>
            <a:ext cx="8324400" cy="3071400"/>
          </a:xfrm>
          <a:prstGeom prst="rect">
            <a:avLst/>
          </a:prstGeom>
          <a:noFill/>
          <a:ln>
            <a:noFill/>
          </a:ln>
        </p:spPr>
        <p:txBody>
          <a:bodyPr spcFirstLastPara="1" wrap="square" lIns="91425" tIns="91425" rIns="91425" bIns="91425" anchor="t" anchorCtr="0">
            <a:noAutofit/>
          </a:bodyPr>
          <a:lstStyle/>
          <a:p>
            <a:pPr marL="457200" lvl="0" indent="-304800" algn="l" rtl="0">
              <a:lnSpc>
                <a:spcPct val="200000"/>
              </a:lnSpc>
              <a:spcBef>
                <a:spcPts val="0"/>
              </a:spcBef>
              <a:spcAft>
                <a:spcPts val="0"/>
              </a:spcAft>
              <a:buSzPts val="1200"/>
              <a:buChar char="●"/>
            </a:pPr>
            <a:r>
              <a:rPr lang="en-IN" sz="1200" b="1" i="1"/>
              <a:t>TimeoutException</a:t>
            </a:r>
            <a:r>
              <a:rPr lang="en-IN" sz="1200" i="1"/>
              <a:t>: when there is not enough time for a command to completely execute</a:t>
            </a:r>
            <a:endParaRPr sz="1200" i="1"/>
          </a:p>
          <a:p>
            <a:pPr marL="457200" lvl="0" indent="-304800" algn="l" rtl="0">
              <a:lnSpc>
                <a:spcPct val="200000"/>
              </a:lnSpc>
              <a:spcBef>
                <a:spcPts val="0"/>
              </a:spcBef>
              <a:spcAft>
                <a:spcPts val="0"/>
              </a:spcAft>
              <a:buSzPts val="1200"/>
              <a:buChar char="●"/>
            </a:pPr>
            <a:r>
              <a:rPr lang="en-IN" sz="1200" b="1" i="1"/>
              <a:t>UnableToCreateProfileException</a:t>
            </a:r>
            <a:r>
              <a:rPr lang="en-IN" sz="1200" i="1"/>
              <a:t>: when opening a browser with specific options using profiles, but sometimes a new version of Driver server or browser may not support these profiles.</a:t>
            </a:r>
            <a:endParaRPr sz="1200" i="1"/>
          </a:p>
          <a:p>
            <a:pPr marL="457200" lvl="0" indent="-304800" algn="l" rtl="0">
              <a:lnSpc>
                <a:spcPct val="200000"/>
              </a:lnSpc>
              <a:spcBef>
                <a:spcPts val="0"/>
              </a:spcBef>
              <a:spcAft>
                <a:spcPts val="0"/>
              </a:spcAft>
              <a:buSzPts val="1200"/>
              <a:buChar char="●"/>
            </a:pPr>
            <a:r>
              <a:rPr lang="en-IN" sz="1200" b="1" i="1"/>
              <a:t>UnableToSetCookieException</a:t>
            </a:r>
            <a:r>
              <a:rPr lang="en-IN" sz="1200" i="1"/>
              <a:t>: When driver is unable to set cookie</a:t>
            </a:r>
            <a:endParaRPr sz="1200" i="1"/>
          </a:p>
          <a:p>
            <a:pPr marL="457200" lvl="0" indent="-304800" algn="l" rtl="0">
              <a:lnSpc>
                <a:spcPct val="200000"/>
              </a:lnSpc>
              <a:spcBef>
                <a:spcPts val="0"/>
              </a:spcBef>
              <a:spcAft>
                <a:spcPts val="0"/>
              </a:spcAft>
              <a:buSzPts val="1200"/>
              <a:buChar char="●"/>
            </a:pPr>
            <a:r>
              <a:rPr lang="en-IN" sz="1200" b="1" i="1"/>
              <a:t>UnexpectedAlertPresentException</a:t>
            </a:r>
            <a:r>
              <a:rPr lang="en-IN" sz="1200" i="1"/>
              <a:t>: when an unexpected alert comes up in the ongoing flow</a:t>
            </a:r>
            <a:endParaRPr sz="1200" i="1"/>
          </a:p>
          <a:p>
            <a:pPr marL="457200" lvl="0" indent="-304800" algn="l" rtl="0">
              <a:lnSpc>
                <a:spcPct val="200000"/>
              </a:lnSpc>
              <a:spcBef>
                <a:spcPts val="0"/>
              </a:spcBef>
              <a:spcAft>
                <a:spcPts val="0"/>
              </a:spcAft>
              <a:buSzPts val="1200"/>
              <a:buChar char="●"/>
            </a:pPr>
            <a:r>
              <a:rPr lang="en-IN" sz="1200" b="1" i="1"/>
              <a:t>NoSuchElementException</a:t>
            </a:r>
            <a:r>
              <a:rPr lang="en-IN" sz="1200" i="1"/>
              <a:t>: When unable to find any element</a:t>
            </a:r>
            <a:endParaRPr sz="1200" i="1"/>
          </a:p>
          <a:p>
            <a:pPr marL="457200" lvl="0" indent="-304800" algn="l" rtl="0">
              <a:lnSpc>
                <a:spcPct val="200000"/>
              </a:lnSpc>
              <a:spcBef>
                <a:spcPts val="0"/>
              </a:spcBef>
              <a:spcAft>
                <a:spcPts val="0"/>
              </a:spcAft>
              <a:buSzPts val="1200"/>
              <a:buChar char="●"/>
            </a:pPr>
            <a:r>
              <a:rPr lang="en-IN" sz="1200" b="1" i="1"/>
              <a:t>NoSuchFrameException</a:t>
            </a:r>
            <a:r>
              <a:rPr lang="en-IN" sz="1200" i="1"/>
              <a:t>: If the frame being targeted is not present/accessible</a:t>
            </a:r>
            <a:endParaRPr sz="1200" i="1"/>
          </a:p>
          <a:p>
            <a:pPr marL="457200" lvl="0" indent="-304800" algn="l" rtl="0">
              <a:lnSpc>
                <a:spcPct val="200000"/>
              </a:lnSpc>
              <a:spcBef>
                <a:spcPts val="0"/>
              </a:spcBef>
              <a:spcAft>
                <a:spcPts val="0"/>
              </a:spcAft>
              <a:buSzPts val="1200"/>
              <a:buChar char="●"/>
            </a:pPr>
            <a:r>
              <a:rPr lang="en-IN" sz="1200" b="1" i="1"/>
              <a:t>NoSuchWindowException</a:t>
            </a:r>
            <a:r>
              <a:rPr lang="en-IN" sz="1200" i="1"/>
              <a:t>: If the window is not present</a:t>
            </a:r>
            <a:endParaRPr sz="1200" i="1"/>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892"/>
        <p:cNvGrpSpPr/>
        <p:nvPr/>
      </p:nvGrpSpPr>
      <p:grpSpPr>
        <a:xfrm>
          <a:off x="0" y="0"/>
          <a:ext cx="0" cy="0"/>
          <a:chOff x="0" y="0"/>
          <a:chExt cx="0" cy="0"/>
        </a:xfrm>
      </p:grpSpPr>
      <p:sp>
        <p:nvSpPr>
          <p:cNvPr id="1893" name="Google Shape;1893;g9017bb7495_0_1278"/>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894" name="Google Shape;1894;g9017bb7495_0_1278"/>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895" name="Google Shape;1895;g9017bb7495_0_1278"/>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64</a:t>
            </a:fld>
            <a:endParaRPr/>
          </a:p>
        </p:txBody>
      </p:sp>
      <p:sp>
        <p:nvSpPr>
          <p:cNvPr id="1896" name="Google Shape;1896;g9017bb7495_0_1278"/>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897" name="Google Shape;1897;g9017bb7495_0_1278"/>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64</a:t>
            </a:fld>
            <a:endParaRPr sz="900">
              <a:solidFill>
                <a:srgbClr val="898989"/>
              </a:solidFill>
              <a:latin typeface="Proxima Nova"/>
              <a:ea typeface="Proxima Nova"/>
              <a:cs typeface="Proxima Nova"/>
              <a:sym typeface="Proxima Nova"/>
            </a:endParaRPr>
          </a:p>
        </p:txBody>
      </p:sp>
      <p:sp>
        <p:nvSpPr>
          <p:cNvPr id="1898" name="Google Shape;1898;g9017bb7495_0_1278"/>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899" name="Google Shape;1899;g9017bb7495_0_1278"/>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900" name="Google Shape;1900;g9017bb7495_0_1278"/>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1901" name="Google Shape;1901;g9017bb7495_0_1278"/>
          <p:cNvSpPr txBox="1"/>
          <p:nvPr/>
        </p:nvSpPr>
        <p:spPr>
          <a:xfrm>
            <a:off x="630050" y="54610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9(15 Sec)</a:t>
            </a:r>
            <a:endParaRPr sz="3600" b="0" i="0" u="none" strike="noStrike" cap="none">
              <a:solidFill>
                <a:srgbClr val="F5333F"/>
              </a:solidFill>
              <a:latin typeface="Proxima Nova"/>
              <a:ea typeface="Proxima Nova"/>
              <a:cs typeface="Proxima Nova"/>
              <a:sym typeface="Proxima Nova"/>
            </a:endParaRPr>
          </a:p>
        </p:txBody>
      </p:sp>
      <p:sp>
        <p:nvSpPr>
          <p:cNvPr id="1902" name="Google Shape;1902;g9017bb7495_0_1278"/>
          <p:cNvSpPr txBox="1"/>
          <p:nvPr/>
        </p:nvSpPr>
        <p:spPr>
          <a:xfrm>
            <a:off x="6511924" y="476726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IN" sz="900" b="0" i="0" u="none" strike="noStrike" cap="none">
                <a:solidFill>
                  <a:srgbClr val="FF0000"/>
                </a:solidFill>
                <a:latin typeface="Proxima Nova"/>
                <a:ea typeface="Proxima Nova"/>
                <a:cs typeface="Proxima Nova"/>
                <a:sym typeface="Proxima Nova"/>
              </a:rPr>
              <a:t>11</a:t>
            </a:r>
            <a:endParaRPr sz="1400" b="0" i="0" u="none" strike="noStrike" cap="none">
              <a:solidFill>
                <a:srgbClr val="000000"/>
              </a:solidFill>
              <a:latin typeface="Arial"/>
              <a:ea typeface="Arial"/>
              <a:cs typeface="Arial"/>
              <a:sym typeface="Arial"/>
            </a:endParaRPr>
          </a:p>
        </p:txBody>
      </p:sp>
      <p:sp>
        <p:nvSpPr>
          <p:cNvPr id="1903" name="Google Shape;1903;g9017bb7495_0_1278"/>
          <p:cNvSpPr txBox="1"/>
          <p:nvPr/>
        </p:nvSpPr>
        <p:spPr>
          <a:xfrm>
            <a:off x="630050" y="1548250"/>
            <a:ext cx="8107500" cy="33459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en-IN" sz="1800">
                <a:solidFill>
                  <a:schemeClr val="dk1"/>
                </a:solidFill>
                <a:latin typeface="Calibri"/>
                <a:ea typeface="Calibri"/>
                <a:cs typeface="Calibri"/>
                <a:sym typeface="Calibri"/>
              </a:rPr>
              <a:t>When does Selenium throw 'NoSuchElementException'? </a:t>
            </a:r>
            <a:endParaRPr sz="1800">
              <a:solidFill>
                <a:schemeClr val="dk1"/>
              </a:solidFill>
              <a:latin typeface="Calibri"/>
              <a:ea typeface="Calibri"/>
              <a:cs typeface="Calibri"/>
              <a:sym typeface="Calibri"/>
            </a:endParaRPr>
          </a:p>
          <a:p>
            <a:pPr marL="457200" lvl="0" indent="-342900" algn="l" rtl="0">
              <a:lnSpc>
                <a:spcPct val="200000"/>
              </a:lnSpc>
              <a:spcBef>
                <a:spcPts val="11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When the Selenium WebDriver is unable to set cookies.</a:t>
            </a:r>
            <a:endParaRPr sz="1800">
              <a:solidFill>
                <a:schemeClr val="dk1"/>
              </a:solidFill>
              <a:latin typeface="Calibri"/>
              <a:ea typeface="Calibri"/>
              <a:cs typeface="Calibri"/>
              <a:sym typeface="Calibri"/>
            </a:endParaRPr>
          </a:p>
          <a:p>
            <a:pPr marL="457200" lvl="0" indent="-342900" algn="l" rtl="0">
              <a:lnSpc>
                <a:spcPct val="200000"/>
              </a:lnSpc>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When the Selenium WebDriver is unable to find a particular element.</a:t>
            </a:r>
            <a:endParaRPr sz="1800">
              <a:solidFill>
                <a:schemeClr val="dk1"/>
              </a:solidFill>
              <a:latin typeface="Calibri"/>
              <a:ea typeface="Calibri"/>
              <a:cs typeface="Calibri"/>
              <a:sym typeface="Calibri"/>
            </a:endParaRPr>
          </a:p>
          <a:p>
            <a:pPr marL="457200" lvl="0" indent="-342900" algn="l" rtl="0">
              <a:lnSpc>
                <a:spcPct val="200000"/>
              </a:lnSpc>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When the the frame being looked by the WebDriver is not present/accessible.</a:t>
            </a:r>
            <a:endParaRPr sz="1800">
              <a:solidFill>
                <a:schemeClr val="dk1"/>
              </a:solidFill>
              <a:latin typeface="Calibri"/>
              <a:ea typeface="Calibri"/>
              <a:cs typeface="Calibri"/>
              <a:sym typeface="Calibri"/>
            </a:endParaRPr>
          </a:p>
          <a:p>
            <a:pPr marL="457200" lvl="0" indent="-342900" algn="l" rtl="0">
              <a:lnSpc>
                <a:spcPct val="200000"/>
              </a:lnSpc>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When the WebDriver does not have enough time for a command execution.</a:t>
            </a:r>
            <a:endParaRPr sz="1800">
              <a:solidFill>
                <a:schemeClr val="dk1"/>
              </a:solidFill>
              <a:latin typeface="Calibri"/>
              <a:ea typeface="Calibri"/>
              <a:cs typeface="Calibri"/>
              <a:sym typeface="Calibri"/>
            </a:endParaRPr>
          </a:p>
        </p:txBody>
      </p:sp>
      <p:pic>
        <p:nvPicPr>
          <p:cNvPr id="1904" name="Google Shape;1904;g9017bb7495_0_1278"/>
          <p:cNvPicPr preferRelativeResize="0"/>
          <p:nvPr/>
        </p:nvPicPr>
        <p:blipFill rotWithShape="1">
          <a:blip r:embed="rId5">
            <a:alphaModFix/>
          </a:blip>
          <a:srcRect/>
          <a:stretch/>
        </p:blipFill>
        <p:spPr>
          <a:xfrm>
            <a:off x="7923835" y="207090"/>
            <a:ext cx="813630" cy="217108"/>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g9017bb7495_0_1293"/>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910" name="Google Shape;1910;g9017bb7495_0_1293"/>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911" name="Google Shape;1911;g9017bb7495_0_1293"/>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65</a:t>
            </a:fld>
            <a:endParaRPr/>
          </a:p>
        </p:txBody>
      </p:sp>
      <p:sp>
        <p:nvSpPr>
          <p:cNvPr id="1912" name="Google Shape;1912;g9017bb7495_0_1293"/>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913" name="Google Shape;1913;g9017bb7495_0_1293"/>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65</a:t>
            </a:fld>
            <a:endParaRPr sz="900">
              <a:solidFill>
                <a:srgbClr val="898989"/>
              </a:solidFill>
              <a:latin typeface="Proxima Nova"/>
              <a:ea typeface="Proxima Nova"/>
              <a:cs typeface="Proxima Nova"/>
              <a:sym typeface="Proxima Nova"/>
            </a:endParaRPr>
          </a:p>
        </p:txBody>
      </p:sp>
      <p:sp>
        <p:nvSpPr>
          <p:cNvPr id="1914" name="Google Shape;1914;g9017bb7495_0_1293"/>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915" name="Google Shape;1915;g9017bb7495_0_1293"/>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916" name="Google Shape;1916;g9017bb7495_0_1293"/>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1917" name="Google Shape;1917;g9017bb7495_0_1293"/>
          <p:cNvSpPr txBox="1"/>
          <p:nvPr/>
        </p:nvSpPr>
        <p:spPr>
          <a:xfrm>
            <a:off x="630050" y="54610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a:t>
            </a:r>
            <a:r>
              <a:rPr lang="en-IN" sz="3600">
                <a:solidFill>
                  <a:srgbClr val="F5333F"/>
                </a:solidFill>
                <a:latin typeface="Proxima Nova"/>
                <a:ea typeface="Proxima Nova"/>
                <a:cs typeface="Proxima Nova"/>
                <a:sym typeface="Proxima Nova"/>
              </a:rPr>
              <a:t> 9 (Answer)</a:t>
            </a:r>
            <a:endParaRPr sz="3600" b="0" i="0" u="none" strike="noStrike" cap="none">
              <a:solidFill>
                <a:srgbClr val="F5333F"/>
              </a:solidFill>
              <a:latin typeface="Proxima Nova"/>
              <a:ea typeface="Proxima Nova"/>
              <a:cs typeface="Proxima Nova"/>
              <a:sym typeface="Proxima Nova"/>
            </a:endParaRPr>
          </a:p>
        </p:txBody>
      </p:sp>
      <p:sp>
        <p:nvSpPr>
          <p:cNvPr id="1918" name="Google Shape;1918;g9017bb7495_0_1293"/>
          <p:cNvSpPr txBox="1"/>
          <p:nvPr/>
        </p:nvSpPr>
        <p:spPr>
          <a:xfrm>
            <a:off x="6511924" y="476726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IN" sz="900" b="0" i="0" u="none" strike="noStrike" cap="none">
                <a:solidFill>
                  <a:srgbClr val="FF0000"/>
                </a:solidFill>
                <a:latin typeface="Proxima Nova"/>
                <a:ea typeface="Proxima Nova"/>
                <a:cs typeface="Proxima Nova"/>
                <a:sym typeface="Proxima Nova"/>
              </a:rPr>
              <a:t>11</a:t>
            </a:r>
            <a:endParaRPr sz="1400" b="0" i="0" u="none" strike="noStrike" cap="none">
              <a:solidFill>
                <a:srgbClr val="000000"/>
              </a:solidFill>
              <a:latin typeface="Arial"/>
              <a:ea typeface="Arial"/>
              <a:cs typeface="Arial"/>
              <a:sym typeface="Arial"/>
            </a:endParaRPr>
          </a:p>
        </p:txBody>
      </p:sp>
      <p:sp>
        <p:nvSpPr>
          <p:cNvPr id="1919" name="Google Shape;1919;g9017bb7495_0_1293"/>
          <p:cNvSpPr txBox="1"/>
          <p:nvPr/>
        </p:nvSpPr>
        <p:spPr>
          <a:xfrm>
            <a:off x="630050" y="1548250"/>
            <a:ext cx="8107500" cy="33459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en-IN" sz="1800">
                <a:solidFill>
                  <a:schemeClr val="dk1"/>
                </a:solidFill>
                <a:latin typeface="Calibri"/>
                <a:ea typeface="Calibri"/>
                <a:cs typeface="Calibri"/>
                <a:sym typeface="Calibri"/>
              </a:rPr>
              <a:t>When does Selenium throw 'NoSuchElementException'? </a:t>
            </a:r>
            <a:endParaRPr sz="1800">
              <a:solidFill>
                <a:schemeClr val="dk1"/>
              </a:solidFill>
              <a:latin typeface="Calibri"/>
              <a:ea typeface="Calibri"/>
              <a:cs typeface="Calibri"/>
              <a:sym typeface="Calibri"/>
            </a:endParaRPr>
          </a:p>
          <a:p>
            <a:pPr marL="457200" lvl="0" indent="-342900" algn="l" rtl="0">
              <a:lnSpc>
                <a:spcPct val="200000"/>
              </a:lnSpc>
              <a:spcBef>
                <a:spcPts val="11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When the Selenium WebDriver is unable to set cookies.</a:t>
            </a:r>
            <a:endParaRPr sz="1800">
              <a:solidFill>
                <a:schemeClr val="dk1"/>
              </a:solidFill>
              <a:latin typeface="Calibri"/>
              <a:ea typeface="Calibri"/>
              <a:cs typeface="Calibri"/>
              <a:sym typeface="Calibri"/>
            </a:endParaRPr>
          </a:p>
          <a:p>
            <a:pPr marL="457200" lvl="0" indent="-342900" algn="l" rtl="0">
              <a:lnSpc>
                <a:spcPct val="200000"/>
              </a:lnSpc>
              <a:spcBef>
                <a:spcPts val="0"/>
              </a:spcBef>
              <a:spcAft>
                <a:spcPts val="0"/>
              </a:spcAft>
              <a:buClr>
                <a:srgbClr val="FF0000"/>
              </a:buClr>
              <a:buSzPts val="1800"/>
              <a:buFont typeface="Calibri"/>
              <a:buAutoNum type="arabicPeriod"/>
            </a:pPr>
            <a:r>
              <a:rPr lang="en-IN" sz="1800" b="1">
                <a:solidFill>
                  <a:srgbClr val="FF0000"/>
                </a:solidFill>
                <a:latin typeface="Calibri"/>
                <a:ea typeface="Calibri"/>
                <a:cs typeface="Calibri"/>
                <a:sym typeface="Calibri"/>
              </a:rPr>
              <a:t>When the Selenium WebDriver is unable to find a particular element.</a:t>
            </a:r>
            <a:endParaRPr sz="1800" b="1">
              <a:solidFill>
                <a:srgbClr val="FF0000"/>
              </a:solidFill>
              <a:latin typeface="Calibri"/>
              <a:ea typeface="Calibri"/>
              <a:cs typeface="Calibri"/>
              <a:sym typeface="Calibri"/>
            </a:endParaRPr>
          </a:p>
          <a:p>
            <a:pPr marL="457200" lvl="0" indent="-342900" algn="l" rtl="0">
              <a:lnSpc>
                <a:spcPct val="200000"/>
              </a:lnSpc>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When the the frame being looked by the WebDriver is not present/accessible.</a:t>
            </a:r>
            <a:endParaRPr sz="1800">
              <a:solidFill>
                <a:schemeClr val="dk1"/>
              </a:solidFill>
              <a:latin typeface="Calibri"/>
              <a:ea typeface="Calibri"/>
              <a:cs typeface="Calibri"/>
              <a:sym typeface="Calibri"/>
            </a:endParaRPr>
          </a:p>
          <a:p>
            <a:pPr marL="457200" lvl="0" indent="-342900" algn="l" rtl="0">
              <a:lnSpc>
                <a:spcPct val="200000"/>
              </a:lnSpc>
              <a:spcBef>
                <a:spcPts val="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When the WebDriver does not have enough time for a command execution.</a:t>
            </a:r>
            <a:endParaRPr sz="1800">
              <a:solidFill>
                <a:schemeClr val="dk1"/>
              </a:solidFill>
              <a:latin typeface="Calibri"/>
              <a:ea typeface="Calibri"/>
              <a:cs typeface="Calibri"/>
              <a:sym typeface="Calibri"/>
            </a:endParaRPr>
          </a:p>
        </p:txBody>
      </p:sp>
      <p:pic>
        <p:nvPicPr>
          <p:cNvPr id="1920" name="Google Shape;1920;g9017bb7495_0_1293"/>
          <p:cNvPicPr preferRelativeResize="0"/>
          <p:nvPr/>
        </p:nvPicPr>
        <p:blipFill rotWithShape="1">
          <a:blip r:embed="rId5">
            <a:alphaModFix/>
          </a:blip>
          <a:srcRect/>
          <a:stretch/>
        </p:blipFill>
        <p:spPr>
          <a:xfrm>
            <a:off x="7923835" y="207090"/>
            <a:ext cx="813630" cy="21710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24"/>
        <p:cNvGrpSpPr/>
        <p:nvPr/>
      </p:nvGrpSpPr>
      <p:grpSpPr>
        <a:xfrm>
          <a:off x="0" y="0"/>
          <a:ext cx="0" cy="0"/>
          <a:chOff x="0" y="0"/>
          <a:chExt cx="0" cy="0"/>
        </a:xfrm>
      </p:grpSpPr>
      <p:sp>
        <p:nvSpPr>
          <p:cNvPr id="1925" name="Google Shape;1925;g9017bb7495_0_1383"/>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66</a:t>
            </a:fld>
            <a:endParaRPr sz="900">
              <a:latin typeface="Proxima Nova"/>
              <a:ea typeface="Proxima Nova"/>
              <a:cs typeface="Proxima Nova"/>
              <a:sym typeface="Proxima Nova"/>
            </a:endParaRPr>
          </a:p>
        </p:txBody>
      </p:sp>
      <p:sp>
        <p:nvSpPr>
          <p:cNvPr id="1926" name="Google Shape;1926;g9017bb7495_0_1383"/>
          <p:cNvSpPr txBox="1"/>
          <p:nvPr/>
        </p:nvSpPr>
        <p:spPr>
          <a:xfrm>
            <a:off x="517000" y="1915500"/>
            <a:ext cx="4314900" cy="1312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4400">
                <a:solidFill>
                  <a:schemeClr val="lt1"/>
                </a:solidFill>
                <a:latin typeface="Calibri"/>
                <a:ea typeface="Calibri"/>
                <a:cs typeface="Calibri"/>
                <a:sym typeface="Calibri"/>
              </a:rPr>
              <a:t>Verify and Assert in Selenium</a:t>
            </a:r>
            <a:endParaRPr sz="4400" b="0" i="0" u="none" strike="noStrike" cap="none">
              <a:solidFill>
                <a:schemeClr val="lt1"/>
              </a:solidFill>
              <a:latin typeface="Calibri"/>
              <a:ea typeface="Calibri"/>
              <a:cs typeface="Calibri"/>
              <a:sym typeface="Calibri"/>
            </a:endParaRPr>
          </a:p>
        </p:txBody>
      </p:sp>
      <p:sp>
        <p:nvSpPr>
          <p:cNvPr id="1927" name="Google Shape;1927;g9017bb7495_0_1383"/>
          <p:cNvSpPr txBox="1">
            <a:spLocks noGrp="1"/>
          </p:cNvSpPr>
          <p:nvPr>
            <p:ph type="ftr" idx="11"/>
          </p:nvPr>
        </p:nvSpPr>
        <p:spPr>
          <a:xfrm>
            <a:off x="2565550" y="4767275"/>
            <a:ext cx="4090200" cy="27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4000"/>
              <a:buNone/>
            </a:pPr>
            <a:r>
              <a:rPr lang="en-IN">
                <a:solidFill>
                  <a:srgbClr val="FFFFFF"/>
                </a:solidFill>
              </a:rPr>
              <a:t>TechM Full-Stack Software Development </a:t>
            </a:r>
            <a:endParaRPr>
              <a:solidFill>
                <a:srgbClr val="FFFF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2" name="Google Shape;1932;g9017bb7495_0_1391"/>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67</a:t>
            </a:fld>
            <a:endParaRPr sz="900">
              <a:solidFill>
                <a:srgbClr val="FF0000"/>
              </a:solidFill>
              <a:latin typeface="Proxima Nova"/>
              <a:ea typeface="Proxima Nova"/>
              <a:cs typeface="Proxima Nova"/>
              <a:sym typeface="Proxima Nova"/>
            </a:endParaRPr>
          </a:p>
        </p:txBody>
      </p:sp>
      <p:sp>
        <p:nvSpPr>
          <p:cNvPr id="1933" name="Google Shape;1933;g9017bb7495_0_1391"/>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Verify in Selenium</a:t>
            </a:r>
            <a:endParaRPr sz="2340" b="0" i="0" u="none" strike="noStrike" cap="none">
              <a:solidFill>
                <a:schemeClr val="lt1"/>
              </a:solidFill>
              <a:latin typeface="Proxima Nova"/>
              <a:ea typeface="Proxima Nova"/>
              <a:cs typeface="Proxima Nova"/>
              <a:sym typeface="Proxima Nova"/>
            </a:endParaRPr>
          </a:p>
        </p:txBody>
      </p:sp>
      <p:sp>
        <p:nvSpPr>
          <p:cNvPr id="1934" name="Google Shape;1934;g9017bb7495_0_1391"/>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35" name="Google Shape;1935;g9017bb7495_0_1391"/>
          <p:cNvSpPr txBox="1"/>
          <p:nvPr/>
        </p:nvSpPr>
        <p:spPr>
          <a:xfrm>
            <a:off x="409800" y="1087075"/>
            <a:ext cx="8324400" cy="3879900"/>
          </a:xfrm>
          <a:prstGeom prst="rect">
            <a:avLst/>
          </a:prstGeom>
          <a:noFill/>
          <a:ln>
            <a:noFill/>
          </a:ln>
        </p:spPr>
        <p:txBody>
          <a:bodyPr spcFirstLastPara="1" wrap="square" lIns="91425" tIns="91425" rIns="91425" bIns="91425" anchor="t" anchorCtr="0">
            <a:noAutofit/>
          </a:bodyPr>
          <a:lstStyle/>
          <a:p>
            <a:pPr marL="457200" lvl="0" indent="-304800" algn="just" rtl="0">
              <a:lnSpc>
                <a:spcPct val="200000"/>
              </a:lnSpc>
              <a:spcBef>
                <a:spcPts val="0"/>
              </a:spcBef>
              <a:spcAft>
                <a:spcPts val="0"/>
              </a:spcAft>
              <a:buSzPts val="1200"/>
              <a:buChar char="●"/>
            </a:pPr>
            <a:r>
              <a:rPr lang="en-IN" sz="1200"/>
              <a:t>Verify commands are used in Selenium script to make them more smart.</a:t>
            </a:r>
            <a:endParaRPr sz="1200"/>
          </a:p>
          <a:p>
            <a:pPr marL="457200" lvl="0" indent="-304800" algn="just" rtl="0">
              <a:lnSpc>
                <a:spcPct val="100000"/>
              </a:lnSpc>
              <a:spcBef>
                <a:spcPts val="0"/>
              </a:spcBef>
              <a:spcAft>
                <a:spcPts val="0"/>
              </a:spcAft>
              <a:buSzPts val="1200"/>
              <a:buChar char="●"/>
            </a:pPr>
            <a:r>
              <a:rPr lang="en-IN" sz="1200"/>
              <a:t>Verify commands help in verifying if a specific text is present or not on the webpage, if a certain element is present or not on the webpage and if the position of a particular element is correct or not.</a:t>
            </a:r>
            <a:endParaRPr sz="1200"/>
          </a:p>
          <a:p>
            <a:pPr marL="457200" lvl="0" indent="0" algn="just" rtl="0">
              <a:lnSpc>
                <a:spcPct val="100000"/>
              </a:lnSpc>
              <a:spcBef>
                <a:spcPts val="0"/>
              </a:spcBef>
              <a:spcAft>
                <a:spcPts val="0"/>
              </a:spcAft>
              <a:buNone/>
            </a:pPr>
            <a:endParaRPr sz="1200"/>
          </a:p>
          <a:p>
            <a:pPr marL="457200" lvl="0" indent="-304800" algn="just" rtl="0">
              <a:lnSpc>
                <a:spcPct val="100000"/>
              </a:lnSpc>
              <a:spcBef>
                <a:spcPts val="0"/>
              </a:spcBef>
              <a:spcAft>
                <a:spcPts val="0"/>
              </a:spcAft>
              <a:buSzPts val="1200"/>
              <a:buChar char="●"/>
            </a:pPr>
            <a:r>
              <a:rPr lang="en-IN" sz="1200"/>
              <a:t>The verify commands that are used in Selenium are:</a:t>
            </a:r>
            <a:endParaRPr sz="1200"/>
          </a:p>
          <a:p>
            <a:pPr marL="914400" lvl="1" indent="-304800" algn="just" rtl="0">
              <a:lnSpc>
                <a:spcPct val="100000"/>
              </a:lnSpc>
              <a:spcBef>
                <a:spcPts val="0"/>
              </a:spcBef>
              <a:spcAft>
                <a:spcPts val="0"/>
              </a:spcAft>
              <a:buSzPts val="1200"/>
              <a:buChar char="○"/>
            </a:pPr>
            <a:r>
              <a:rPr lang="en-IN" sz="1200" u="sng"/>
              <a:t>verifyElementPresent:</a:t>
            </a:r>
            <a:r>
              <a:rPr lang="en-IN" sz="1200"/>
              <a:t> this command return TRUE if the element is present otherwise it returns FALSE.</a:t>
            </a:r>
            <a:endParaRPr sz="1200"/>
          </a:p>
          <a:p>
            <a:pPr marL="914400" lvl="0" indent="0" algn="just" rtl="0">
              <a:lnSpc>
                <a:spcPct val="100000"/>
              </a:lnSpc>
              <a:spcBef>
                <a:spcPts val="0"/>
              </a:spcBef>
              <a:spcAft>
                <a:spcPts val="0"/>
              </a:spcAft>
              <a:buNone/>
            </a:pPr>
            <a:endParaRPr sz="1200"/>
          </a:p>
          <a:p>
            <a:pPr marL="914400" lvl="1" indent="-304800" algn="just" rtl="0">
              <a:lnSpc>
                <a:spcPct val="100000"/>
              </a:lnSpc>
              <a:spcBef>
                <a:spcPts val="0"/>
              </a:spcBef>
              <a:spcAft>
                <a:spcPts val="0"/>
              </a:spcAft>
              <a:buSzPts val="1200"/>
              <a:buChar char="○"/>
            </a:pPr>
            <a:r>
              <a:rPr lang="en-IN" sz="1200" u="sng"/>
              <a:t>verifyElementNotPresent:</a:t>
            </a:r>
            <a:r>
              <a:rPr lang="en-IN" sz="1200"/>
              <a:t> this command return true if the specified element is not present in the DOM, otherwise it returns TRUE.</a:t>
            </a:r>
            <a:endParaRPr sz="1200"/>
          </a:p>
          <a:p>
            <a:pPr marL="914400" lvl="0" indent="0" algn="just" rtl="0">
              <a:lnSpc>
                <a:spcPct val="100000"/>
              </a:lnSpc>
              <a:spcBef>
                <a:spcPts val="0"/>
              </a:spcBef>
              <a:spcAft>
                <a:spcPts val="0"/>
              </a:spcAft>
              <a:buNone/>
            </a:pPr>
            <a:endParaRPr sz="1200"/>
          </a:p>
          <a:p>
            <a:pPr marL="914400" lvl="1" indent="-304800" algn="just" rtl="0">
              <a:lnSpc>
                <a:spcPct val="100000"/>
              </a:lnSpc>
              <a:spcBef>
                <a:spcPts val="0"/>
              </a:spcBef>
              <a:spcAft>
                <a:spcPts val="0"/>
              </a:spcAft>
              <a:buSzPts val="1200"/>
              <a:buChar char="○"/>
            </a:pPr>
            <a:r>
              <a:rPr lang="en-IN" sz="1200" u="sng"/>
              <a:t>verifyTextPresent:</a:t>
            </a:r>
            <a:r>
              <a:rPr lang="en-IN" sz="1200"/>
              <a:t> this command returns true if the specified text is found somewhere on the webpage.</a:t>
            </a:r>
            <a:endParaRPr sz="1200"/>
          </a:p>
          <a:p>
            <a:pPr marL="914400" lvl="0" indent="0" algn="just" rtl="0">
              <a:lnSpc>
                <a:spcPct val="100000"/>
              </a:lnSpc>
              <a:spcBef>
                <a:spcPts val="0"/>
              </a:spcBef>
              <a:spcAft>
                <a:spcPts val="0"/>
              </a:spcAft>
              <a:buNone/>
            </a:pPr>
            <a:endParaRPr sz="1200"/>
          </a:p>
          <a:p>
            <a:pPr marL="914400" lvl="1" indent="-304800" algn="just" rtl="0">
              <a:lnSpc>
                <a:spcPct val="100000"/>
              </a:lnSpc>
              <a:spcBef>
                <a:spcPts val="0"/>
              </a:spcBef>
              <a:spcAft>
                <a:spcPts val="0"/>
              </a:spcAft>
              <a:buSzPts val="1200"/>
              <a:buChar char="○"/>
            </a:pPr>
            <a:r>
              <a:rPr lang="en-IN" sz="1200" u="sng"/>
              <a:t>verifyTextNotPresent:</a:t>
            </a:r>
            <a:r>
              <a:rPr lang="en-IN" sz="1200"/>
              <a:t> </a:t>
            </a:r>
            <a:r>
              <a:rPr lang="en-IN" sz="1200">
                <a:solidFill>
                  <a:schemeClr val="dk1"/>
                </a:solidFill>
              </a:rPr>
              <a:t>this command return true if the specified text is not present in the DOM, otherwise it returns TRUE.</a:t>
            </a:r>
            <a:endParaRPr sz="1200">
              <a:solidFill>
                <a:schemeClr val="dk1"/>
              </a:solidFill>
            </a:endParaRPr>
          </a:p>
          <a:p>
            <a:pPr marL="914400" lvl="0" indent="0" algn="just" rtl="0">
              <a:lnSpc>
                <a:spcPct val="100000"/>
              </a:lnSpc>
              <a:spcBef>
                <a:spcPts val="0"/>
              </a:spcBef>
              <a:spcAft>
                <a:spcPts val="0"/>
              </a:spcAft>
              <a:buNone/>
            </a:pPr>
            <a:endParaRPr sz="1200">
              <a:solidFill>
                <a:schemeClr val="dk1"/>
              </a:solidFill>
            </a:endParaRPr>
          </a:p>
          <a:p>
            <a:pPr marL="914400" lvl="1" indent="-304800" algn="just" rtl="0">
              <a:lnSpc>
                <a:spcPct val="100000"/>
              </a:lnSpc>
              <a:spcBef>
                <a:spcPts val="0"/>
              </a:spcBef>
              <a:spcAft>
                <a:spcPts val="0"/>
              </a:spcAft>
              <a:buSzPts val="1200"/>
              <a:buChar char="○"/>
            </a:pPr>
            <a:r>
              <a:rPr lang="en-IN" sz="1200" u="sng"/>
              <a:t>verifyElementPositionLeft:</a:t>
            </a:r>
            <a:r>
              <a:rPr lang="en-IN" sz="1200"/>
              <a:t> It checks if the specified element is placed at the mentioned distance from the left edge of the page.</a:t>
            </a:r>
            <a:endParaRPr sz="1200"/>
          </a:p>
          <a:p>
            <a:pPr marL="914400" lvl="0" indent="0" algn="just" rtl="0">
              <a:lnSpc>
                <a:spcPct val="100000"/>
              </a:lnSpc>
              <a:spcBef>
                <a:spcPts val="0"/>
              </a:spcBef>
              <a:spcAft>
                <a:spcPts val="0"/>
              </a:spcAft>
              <a:buNone/>
            </a:pPr>
            <a:endParaRPr sz="1200"/>
          </a:p>
          <a:p>
            <a:pPr marL="914400" lvl="1" indent="-304800" algn="just" rtl="0">
              <a:spcBef>
                <a:spcPts val="0"/>
              </a:spcBef>
              <a:spcAft>
                <a:spcPts val="0"/>
              </a:spcAft>
              <a:buSzPts val="1200"/>
              <a:buChar char="○"/>
            </a:pPr>
            <a:r>
              <a:rPr lang="en-IN" sz="1200" u="sng">
                <a:solidFill>
                  <a:schemeClr val="dk1"/>
                </a:solidFill>
              </a:rPr>
              <a:t>verifyElementPositionTop:</a:t>
            </a:r>
            <a:r>
              <a:rPr lang="en-IN" sz="1200">
                <a:solidFill>
                  <a:schemeClr val="dk1"/>
                </a:solidFill>
              </a:rPr>
              <a:t>It checks if the specified element is placed at the mentioned distance from the top edge of the page.</a:t>
            </a:r>
            <a:endParaRPr sz="1200">
              <a:solidFill>
                <a:schemeClr val="dk1"/>
              </a:solidFill>
            </a:endParaRPr>
          </a:p>
          <a:p>
            <a:pPr marL="914400" lvl="0" indent="0" algn="l" rtl="0">
              <a:spcBef>
                <a:spcPts val="0"/>
              </a:spcBef>
              <a:spcAft>
                <a:spcPts val="0"/>
              </a:spcAft>
              <a:buNone/>
            </a:pPr>
            <a:endParaRPr sz="1200" u="sng">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0" name="Google Shape;1940;g9017bb7495_0_1398"/>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68</a:t>
            </a:fld>
            <a:endParaRPr sz="900">
              <a:solidFill>
                <a:srgbClr val="FF0000"/>
              </a:solidFill>
              <a:latin typeface="Proxima Nova"/>
              <a:ea typeface="Proxima Nova"/>
              <a:cs typeface="Proxima Nova"/>
              <a:sym typeface="Proxima Nova"/>
            </a:endParaRPr>
          </a:p>
        </p:txBody>
      </p:sp>
      <p:sp>
        <p:nvSpPr>
          <p:cNvPr id="1941" name="Google Shape;1941;g9017bb7495_0_1398"/>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Assert in Selenium</a:t>
            </a:r>
            <a:endParaRPr sz="2340" b="0" i="0" u="none" strike="noStrike" cap="none">
              <a:solidFill>
                <a:schemeClr val="lt1"/>
              </a:solidFill>
              <a:latin typeface="Proxima Nova"/>
              <a:ea typeface="Proxima Nova"/>
              <a:cs typeface="Proxima Nova"/>
              <a:sym typeface="Proxima Nova"/>
            </a:endParaRPr>
          </a:p>
        </p:txBody>
      </p:sp>
      <p:sp>
        <p:nvSpPr>
          <p:cNvPr id="1942" name="Google Shape;1942;g9017bb7495_0_1398"/>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3" name="Google Shape;1943;g9017bb7495_0_1398"/>
          <p:cNvSpPr txBox="1"/>
          <p:nvPr/>
        </p:nvSpPr>
        <p:spPr>
          <a:xfrm>
            <a:off x="386000" y="1338688"/>
            <a:ext cx="8324400" cy="3071400"/>
          </a:xfrm>
          <a:prstGeom prst="rect">
            <a:avLst/>
          </a:prstGeom>
          <a:noFill/>
          <a:ln>
            <a:noFill/>
          </a:ln>
        </p:spPr>
        <p:txBody>
          <a:bodyPr spcFirstLastPara="1" wrap="square" lIns="91425" tIns="91425" rIns="91425" bIns="91425" anchor="t" anchorCtr="0">
            <a:noAutofit/>
          </a:bodyPr>
          <a:lstStyle/>
          <a:p>
            <a:pPr marL="457200" lvl="0" indent="-304800" algn="l" rtl="0">
              <a:lnSpc>
                <a:spcPct val="200000"/>
              </a:lnSpc>
              <a:spcBef>
                <a:spcPts val="0"/>
              </a:spcBef>
              <a:spcAft>
                <a:spcPts val="0"/>
              </a:spcAft>
              <a:buSzPts val="1200"/>
              <a:buChar char="●"/>
            </a:pPr>
            <a:r>
              <a:rPr lang="en-IN" sz="1200"/>
              <a:t>Assert helps us to compare the obtained result and the expected result.</a:t>
            </a:r>
            <a:endParaRPr sz="1200"/>
          </a:p>
          <a:p>
            <a:pPr marL="457200" lvl="0" indent="-304800" algn="l" rtl="0">
              <a:lnSpc>
                <a:spcPct val="200000"/>
              </a:lnSpc>
              <a:spcBef>
                <a:spcPts val="0"/>
              </a:spcBef>
              <a:spcAft>
                <a:spcPts val="0"/>
              </a:spcAft>
              <a:buSzPts val="1200"/>
              <a:buChar char="●"/>
            </a:pPr>
            <a:r>
              <a:rPr lang="en-IN" sz="1200"/>
              <a:t>There are two types of assertion:</a:t>
            </a:r>
            <a:endParaRPr sz="1200"/>
          </a:p>
          <a:p>
            <a:pPr marL="914400" lvl="1" indent="-304800" algn="l" rtl="0">
              <a:lnSpc>
                <a:spcPct val="100000"/>
              </a:lnSpc>
              <a:spcBef>
                <a:spcPts val="0"/>
              </a:spcBef>
              <a:spcAft>
                <a:spcPts val="0"/>
              </a:spcAft>
              <a:buSzPts val="1200"/>
              <a:buChar char="○"/>
            </a:pPr>
            <a:r>
              <a:rPr lang="en-IN" sz="1200" u="sng"/>
              <a:t>Hard assertion:</a:t>
            </a:r>
            <a:r>
              <a:rPr lang="en-IN" sz="1200"/>
              <a:t> When an assert statement fails, hard assertion throws an exception and later continues with the next tests in the test suite. The different types of hard assertions are:</a:t>
            </a:r>
            <a:endParaRPr sz="1200"/>
          </a:p>
          <a:p>
            <a:pPr marL="1371600" lvl="2" indent="-304800" algn="l" rtl="0">
              <a:lnSpc>
                <a:spcPct val="100000"/>
              </a:lnSpc>
              <a:spcBef>
                <a:spcPts val="0"/>
              </a:spcBef>
              <a:spcAft>
                <a:spcPts val="0"/>
              </a:spcAft>
              <a:buSzPts val="1200"/>
              <a:buChar char="■"/>
            </a:pPr>
            <a:r>
              <a:rPr lang="en-IN" sz="1200" u="sng">
                <a:solidFill>
                  <a:schemeClr val="hlink"/>
                </a:solidFill>
                <a:hlinkClick r:id="rId3"/>
              </a:rPr>
              <a:t>assertEquals</a:t>
            </a:r>
            <a:endParaRPr sz="1200"/>
          </a:p>
          <a:p>
            <a:pPr marL="1371600" lvl="2" indent="-304800" algn="l" rtl="0">
              <a:lnSpc>
                <a:spcPct val="100000"/>
              </a:lnSpc>
              <a:spcBef>
                <a:spcPts val="0"/>
              </a:spcBef>
              <a:spcAft>
                <a:spcPts val="0"/>
              </a:spcAft>
              <a:buSzPts val="1200"/>
              <a:buChar char="■"/>
            </a:pPr>
            <a:r>
              <a:rPr lang="en-IN" sz="1200" u="sng">
                <a:solidFill>
                  <a:schemeClr val="hlink"/>
                </a:solidFill>
                <a:hlinkClick r:id="rId3"/>
              </a:rPr>
              <a:t>assertNotEquals</a:t>
            </a:r>
            <a:endParaRPr sz="1200"/>
          </a:p>
          <a:p>
            <a:pPr marL="1371600" lvl="2" indent="-304800" algn="l" rtl="0">
              <a:lnSpc>
                <a:spcPct val="100000"/>
              </a:lnSpc>
              <a:spcBef>
                <a:spcPts val="0"/>
              </a:spcBef>
              <a:spcAft>
                <a:spcPts val="0"/>
              </a:spcAft>
              <a:buSzPts val="1200"/>
              <a:buChar char="■"/>
            </a:pPr>
            <a:r>
              <a:rPr lang="en-IN" sz="1200" u="sng">
                <a:solidFill>
                  <a:schemeClr val="hlink"/>
                </a:solidFill>
                <a:hlinkClick r:id="rId3"/>
              </a:rPr>
              <a:t>assertTrue</a:t>
            </a:r>
            <a:endParaRPr sz="1200"/>
          </a:p>
          <a:p>
            <a:pPr marL="1371600" lvl="2" indent="-304800" algn="l" rtl="0">
              <a:lnSpc>
                <a:spcPct val="100000"/>
              </a:lnSpc>
              <a:spcBef>
                <a:spcPts val="0"/>
              </a:spcBef>
              <a:spcAft>
                <a:spcPts val="0"/>
              </a:spcAft>
              <a:buSzPts val="1200"/>
              <a:buChar char="■"/>
            </a:pPr>
            <a:r>
              <a:rPr lang="en-IN" sz="1200" u="sng">
                <a:solidFill>
                  <a:schemeClr val="hlink"/>
                </a:solidFill>
                <a:hlinkClick r:id="rId3"/>
              </a:rPr>
              <a:t>assertFalse</a:t>
            </a:r>
            <a:endParaRPr sz="1200"/>
          </a:p>
          <a:p>
            <a:pPr marL="1371600" lvl="2" indent="-304800" algn="l" rtl="0">
              <a:lnSpc>
                <a:spcPct val="100000"/>
              </a:lnSpc>
              <a:spcBef>
                <a:spcPts val="0"/>
              </a:spcBef>
              <a:spcAft>
                <a:spcPts val="0"/>
              </a:spcAft>
              <a:buSzPts val="1200"/>
              <a:buChar char="■"/>
            </a:pPr>
            <a:r>
              <a:rPr lang="en-IN" sz="1200" u="sng">
                <a:solidFill>
                  <a:schemeClr val="hlink"/>
                </a:solidFill>
                <a:hlinkClick r:id="rId3"/>
              </a:rPr>
              <a:t>assertNull</a:t>
            </a:r>
            <a:endParaRPr sz="1200"/>
          </a:p>
          <a:p>
            <a:pPr marL="1371600" lvl="2" indent="-304800" algn="l" rtl="0">
              <a:lnSpc>
                <a:spcPct val="100000"/>
              </a:lnSpc>
              <a:spcBef>
                <a:spcPts val="0"/>
              </a:spcBef>
              <a:spcAft>
                <a:spcPts val="0"/>
              </a:spcAft>
              <a:buSzPts val="1200"/>
              <a:buChar char="■"/>
            </a:pPr>
            <a:r>
              <a:rPr lang="en-IN" sz="1200" u="sng">
                <a:solidFill>
                  <a:schemeClr val="hlink"/>
                </a:solidFill>
                <a:hlinkClick r:id="rId3"/>
              </a:rPr>
              <a:t>assertNotNull</a:t>
            </a:r>
            <a:endParaRPr sz="1200"/>
          </a:p>
          <a:p>
            <a:pPr marL="914400" lvl="0" indent="0" algn="l" rtl="0">
              <a:lnSpc>
                <a:spcPct val="100000"/>
              </a:lnSpc>
              <a:spcBef>
                <a:spcPts val="0"/>
              </a:spcBef>
              <a:spcAft>
                <a:spcPts val="0"/>
              </a:spcAft>
              <a:buNone/>
            </a:pPr>
            <a:endParaRPr sz="1200"/>
          </a:p>
          <a:p>
            <a:pPr marL="914400" lvl="1" indent="-304800" algn="l" rtl="0">
              <a:lnSpc>
                <a:spcPct val="100000"/>
              </a:lnSpc>
              <a:spcBef>
                <a:spcPts val="0"/>
              </a:spcBef>
              <a:spcAft>
                <a:spcPts val="0"/>
              </a:spcAft>
              <a:buSzPts val="1200"/>
              <a:buChar char="○"/>
            </a:pPr>
            <a:r>
              <a:rPr lang="en-IN" sz="1200" u="sng"/>
              <a:t>Soft assertion: </a:t>
            </a:r>
            <a:r>
              <a:rPr lang="en-IN" sz="1200">
                <a:solidFill>
                  <a:schemeClr val="dk1"/>
                </a:solidFill>
              </a:rPr>
              <a:t>When an assert statement fails, soft assertion does not throw an exception and continues with the next tests in the test suite. </a:t>
            </a:r>
            <a:endParaRPr sz="1200" u="sng"/>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47"/>
        <p:cNvGrpSpPr/>
        <p:nvPr/>
      </p:nvGrpSpPr>
      <p:grpSpPr>
        <a:xfrm>
          <a:off x="0" y="0"/>
          <a:ext cx="0" cy="0"/>
          <a:chOff x="0" y="0"/>
          <a:chExt cx="0" cy="0"/>
        </a:xfrm>
      </p:grpSpPr>
      <p:sp>
        <p:nvSpPr>
          <p:cNvPr id="1948" name="Google Shape;1948;g9017bb7495_0_1413"/>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949" name="Google Shape;1949;g9017bb7495_0_1413"/>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950" name="Google Shape;1950;g9017bb7495_0_1413"/>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69</a:t>
            </a:fld>
            <a:endParaRPr/>
          </a:p>
        </p:txBody>
      </p:sp>
      <p:sp>
        <p:nvSpPr>
          <p:cNvPr id="1951" name="Google Shape;1951;g9017bb7495_0_1413"/>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952" name="Google Shape;1952;g9017bb7495_0_1413"/>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69</a:t>
            </a:fld>
            <a:endParaRPr sz="900">
              <a:solidFill>
                <a:srgbClr val="898989"/>
              </a:solidFill>
              <a:latin typeface="Proxima Nova"/>
              <a:ea typeface="Proxima Nova"/>
              <a:cs typeface="Proxima Nova"/>
              <a:sym typeface="Proxima Nova"/>
            </a:endParaRPr>
          </a:p>
        </p:txBody>
      </p:sp>
      <p:sp>
        <p:nvSpPr>
          <p:cNvPr id="1953" name="Google Shape;1953;g9017bb7495_0_1413"/>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954" name="Google Shape;1954;g9017bb7495_0_1413"/>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955" name="Google Shape;1955;g9017bb7495_0_1413"/>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1956" name="Google Shape;1956;g9017bb7495_0_1413"/>
          <p:cNvSpPr txBox="1"/>
          <p:nvPr/>
        </p:nvSpPr>
        <p:spPr>
          <a:xfrm>
            <a:off x="630050" y="54610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10(15 Sec)</a:t>
            </a:r>
            <a:endParaRPr sz="3600" b="0" i="0" u="none" strike="noStrike" cap="none">
              <a:solidFill>
                <a:srgbClr val="F5333F"/>
              </a:solidFill>
              <a:latin typeface="Proxima Nova"/>
              <a:ea typeface="Proxima Nova"/>
              <a:cs typeface="Proxima Nova"/>
              <a:sym typeface="Proxima Nova"/>
            </a:endParaRPr>
          </a:p>
        </p:txBody>
      </p:sp>
      <p:sp>
        <p:nvSpPr>
          <p:cNvPr id="1957" name="Google Shape;1957;g9017bb7495_0_1413"/>
          <p:cNvSpPr txBox="1"/>
          <p:nvPr/>
        </p:nvSpPr>
        <p:spPr>
          <a:xfrm>
            <a:off x="6511924" y="476726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IN" sz="900" b="0" i="0" u="none" strike="noStrike" cap="none">
                <a:solidFill>
                  <a:srgbClr val="FF0000"/>
                </a:solidFill>
                <a:latin typeface="Proxima Nova"/>
                <a:ea typeface="Proxima Nova"/>
                <a:cs typeface="Proxima Nova"/>
                <a:sym typeface="Proxima Nova"/>
              </a:rPr>
              <a:t>11</a:t>
            </a:r>
            <a:endParaRPr sz="1400" b="0" i="0" u="none" strike="noStrike" cap="none">
              <a:solidFill>
                <a:srgbClr val="000000"/>
              </a:solidFill>
              <a:latin typeface="Arial"/>
              <a:ea typeface="Arial"/>
              <a:cs typeface="Arial"/>
              <a:sym typeface="Arial"/>
            </a:endParaRPr>
          </a:p>
        </p:txBody>
      </p:sp>
      <p:sp>
        <p:nvSpPr>
          <p:cNvPr id="1958" name="Google Shape;1958;g9017bb7495_0_1413"/>
          <p:cNvSpPr txBox="1"/>
          <p:nvPr/>
        </p:nvSpPr>
        <p:spPr>
          <a:xfrm>
            <a:off x="630050" y="1548250"/>
            <a:ext cx="8107500" cy="33459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en-IN" sz="1800">
                <a:solidFill>
                  <a:schemeClr val="dk1"/>
                </a:solidFill>
                <a:latin typeface="Calibri"/>
                <a:ea typeface="Calibri"/>
                <a:cs typeface="Calibri"/>
                <a:sym typeface="Calibri"/>
              </a:rPr>
              <a:t>Which is </a:t>
            </a:r>
            <a:r>
              <a:rPr lang="en-IN" sz="1800" b="1">
                <a:solidFill>
                  <a:schemeClr val="dk1"/>
                </a:solidFill>
                <a:latin typeface="Calibri"/>
                <a:ea typeface="Calibri"/>
                <a:cs typeface="Calibri"/>
                <a:sym typeface="Calibri"/>
              </a:rPr>
              <a:t>not </a:t>
            </a:r>
            <a:r>
              <a:rPr lang="en-IN" sz="1800">
                <a:solidFill>
                  <a:schemeClr val="dk1"/>
                </a:solidFill>
                <a:latin typeface="Calibri"/>
                <a:ea typeface="Calibri"/>
                <a:cs typeface="Calibri"/>
                <a:sym typeface="Calibri"/>
              </a:rPr>
              <a:t>a valid Selenium verify command? </a:t>
            </a:r>
            <a:endParaRPr sz="1800">
              <a:solidFill>
                <a:schemeClr val="dk1"/>
              </a:solidFill>
              <a:latin typeface="Calibri"/>
              <a:ea typeface="Calibri"/>
              <a:cs typeface="Calibri"/>
              <a:sym typeface="Calibri"/>
            </a:endParaRPr>
          </a:p>
          <a:p>
            <a:pPr marL="457200" lvl="0" indent="-342900" algn="just" rtl="0">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verifyTextPresent</a:t>
            </a:r>
            <a:endParaRPr sz="1800">
              <a:solidFill>
                <a:schemeClr val="dk1"/>
              </a:solidFill>
              <a:latin typeface="Calibri"/>
              <a:ea typeface="Calibri"/>
              <a:cs typeface="Calibri"/>
              <a:sym typeface="Calibri"/>
            </a:endParaRPr>
          </a:p>
          <a:p>
            <a:pPr marL="457200" lvl="0" indent="-342900" algn="just" rtl="0">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verifyNull</a:t>
            </a:r>
            <a:endParaRPr sz="1800">
              <a:solidFill>
                <a:schemeClr val="dk1"/>
              </a:solidFill>
              <a:latin typeface="Calibri"/>
              <a:ea typeface="Calibri"/>
              <a:cs typeface="Calibri"/>
              <a:sym typeface="Calibri"/>
            </a:endParaRPr>
          </a:p>
          <a:p>
            <a:pPr marL="457200" lvl="0" indent="-342900" algn="just" rtl="0">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verifyElementNotPresent</a:t>
            </a:r>
            <a:endParaRPr sz="1800">
              <a:solidFill>
                <a:schemeClr val="dk1"/>
              </a:solidFill>
              <a:latin typeface="Calibri"/>
              <a:ea typeface="Calibri"/>
              <a:cs typeface="Calibri"/>
              <a:sym typeface="Calibri"/>
            </a:endParaRPr>
          </a:p>
          <a:p>
            <a:pPr marL="457200" lvl="0" indent="-342900" algn="just" rtl="0">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verifyElementPositionTop</a:t>
            </a:r>
            <a:endParaRPr sz="1800">
              <a:solidFill>
                <a:schemeClr val="dk1"/>
              </a:solidFill>
              <a:latin typeface="Calibri"/>
              <a:ea typeface="Calibri"/>
              <a:cs typeface="Calibri"/>
              <a:sym typeface="Calibri"/>
            </a:endParaRPr>
          </a:p>
          <a:p>
            <a:pPr marL="0" lvl="0" indent="0" algn="just" rtl="0">
              <a:spcBef>
                <a:spcPts val="1200"/>
              </a:spcBef>
              <a:spcAft>
                <a:spcPts val="0"/>
              </a:spcAft>
              <a:buNone/>
            </a:pPr>
            <a:endParaRPr sz="1200" u="sng">
              <a:solidFill>
                <a:schemeClr val="dk1"/>
              </a:solidFill>
            </a:endParaRPr>
          </a:p>
        </p:txBody>
      </p:sp>
      <p:pic>
        <p:nvPicPr>
          <p:cNvPr id="1959" name="Google Shape;1959;g9017bb7495_0_1413"/>
          <p:cNvPicPr preferRelativeResize="0"/>
          <p:nvPr/>
        </p:nvPicPr>
        <p:blipFill rotWithShape="1">
          <a:blip r:embed="rId5">
            <a:alphaModFix/>
          </a:blip>
          <a:srcRect/>
          <a:stretch/>
        </p:blipFill>
        <p:spPr>
          <a:xfrm>
            <a:off x="7923835" y="207090"/>
            <a:ext cx="813630" cy="21710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g9017bb7495_0_1428"/>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7</a:t>
            </a:fld>
            <a:endParaRPr sz="900">
              <a:latin typeface="Proxima Nova"/>
              <a:ea typeface="Proxima Nova"/>
              <a:cs typeface="Proxima Nova"/>
              <a:sym typeface="Proxima Nova"/>
            </a:endParaRPr>
          </a:p>
        </p:txBody>
      </p:sp>
      <p:sp>
        <p:nvSpPr>
          <p:cNvPr id="1293" name="Google Shape;1293;g9017bb7495_0_1428"/>
          <p:cNvSpPr txBox="1"/>
          <p:nvPr/>
        </p:nvSpPr>
        <p:spPr>
          <a:xfrm>
            <a:off x="568975" y="1918950"/>
            <a:ext cx="4090200" cy="130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4400">
                <a:solidFill>
                  <a:schemeClr val="lt1"/>
                </a:solidFill>
                <a:latin typeface="Calibri"/>
                <a:ea typeface="Calibri"/>
                <a:cs typeface="Calibri"/>
                <a:sym typeface="Calibri"/>
              </a:rPr>
              <a:t>Test Automation Process</a:t>
            </a:r>
            <a:endParaRPr sz="4400" b="0" i="0" u="none" strike="noStrike" cap="none">
              <a:solidFill>
                <a:schemeClr val="lt1"/>
              </a:solidFill>
              <a:latin typeface="Calibri"/>
              <a:ea typeface="Calibri"/>
              <a:cs typeface="Calibri"/>
              <a:sym typeface="Calibri"/>
            </a:endParaRPr>
          </a:p>
        </p:txBody>
      </p:sp>
      <p:sp>
        <p:nvSpPr>
          <p:cNvPr id="1294" name="Google Shape;1294;g9017bb7495_0_1428"/>
          <p:cNvSpPr txBox="1">
            <a:spLocks noGrp="1"/>
          </p:cNvSpPr>
          <p:nvPr>
            <p:ph type="ftr" idx="11"/>
          </p:nvPr>
        </p:nvSpPr>
        <p:spPr>
          <a:xfrm>
            <a:off x="2565550" y="4767275"/>
            <a:ext cx="4090200" cy="27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4000"/>
              <a:buNone/>
            </a:pPr>
            <a:r>
              <a:rPr lang="en-IN">
                <a:solidFill>
                  <a:srgbClr val="FFFFFF"/>
                </a:solidFill>
              </a:rPr>
              <a:t>TechM Full-Stack Software Development </a:t>
            </a:r>
            <a:endParaRPr>
              <a:solidFill>
                <a:srgbClr val="FFFFF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sp>
        <p:nvSpPr>
          <p:cNvPr id="1964" name="Google Shape;1964;g9017bb7495_0_1445"/>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965" name="Google Shape;1965;g9017bb7495_0_1445"/>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966" name="Google Shape;1966;g9017bb7495_0_1445"/>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70</a:t>
            </a:fld>
            <a:endParaRPr/>
          </a:p>
        </p:txBody>
      </p:sp>
      <p:sp>
        <p:nvSpPr>
          <p:cNvPr id="1967" name="Google Shape;1967;g9017bb7495_0_1445"/>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968" name="Google Shape;1968;g9017bb7495_0_1445"/>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70</a:t>
            </a:fld>
            <a:endParaRPr sz="900">
              <a:solidFill>
                <a:srgbClr val="898989"/>
              </a:solidFill>
              <a:latin typeface="Proxima Nova"/>
              <a:ea typeface="Proxima Nova"/>
              <a:cs typeface="Proxima Nova"/>
              <a:sym typeface="Proxima Nova"/>
            </a:endParaRPr>
          </a:p>
        </p:txBody>
      </p:sp>
      <p:sp>
        <p:nvSpPr>
          <p:cNvPr id="1969" name="Google Shape;1969;g9017bb7495_0_1445"/>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970" name="Google Shape;1970;g9017bb7495_0_1445"/>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971" name="Google Shape;1971;g9017bb7495_0_1445"/>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1972" name="Google Shape;1972;g9017bb7495_0_1445"/>
          <p:cNvSpPr txBox="1"/>
          <p:nvPr/>
        </p:nvSpPr>
        <p:spPr>
          <a:xfrm>
            <a:off x="630050" y="54610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10(Answer)</a:t>
            </a:r>
            <a:endParaRPr sz="3600" b="0" i="0" u="none" strike="noStrike" cap="none">
              <a:solidFill>
                <a:srgbClr val="F5333F"/>
              </a:solidFill>
              <a:latin typeface="Proxima Nova"/>
              <a:ea typeface="Proxima Nova"/>
              <a:cs typeface="Proxima Nova"/>
              <a:sym typeface="Proxima Nova"/>
            </a:endParaRPr>
          </a:p>
        </p:txBody>
      </p:sp>
      <p:sp>
        <p:nvSpPr>
          <p:cNvPr id="1973" name="Google Shape;1973;g9017bb7495_0_1445"/>
          <p:cNvSpPr txBox="1"/>
          <p:nvPr/>
        </p:nvSpPr>
        <p:spPr>
          <a:xfrm>
            <a:off x="6511924" y="4767263"/>
            <a:ext cx="20574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r>
              <a:rPr lang="en-IN" sz="900" b="0" i="0" u="none" strike="noStrike" cap="none">
                <a:solidFill>
                  <a:srgbClr val="FF0000"/>
                </a:solidFill>
                <a:latin typeface="Proxima Nova"/>
                <a:ea typeface="Proxima Nova"/>
                <a:cs typeface="Proxima Nova"/>
                <a:sym typeface="Proxima Nova"/>
              </a:rPr>
              <a:t>11</a:t>
            </a:r>
            <a:endParaRPr sz="1400" b="0" i="0" u="none" strike="noStrike" cap="none">
              <a:solidFill>
                <a:srgbClr val="000000"/>
              </a:solidFill>
              <a:latin typeface="Arial"/>
              <a:ea typeface="Arial"/>
              <a:cs typeface="Arial"/>
              <a:sym typeface="Arial"/>
            </a:endParaRPr>
          </a:p>
        </p:txBody>
      </p:sp>
      <p:sp>
        <p:nvSpPr>
          <p:cNvPr id="1974" name="Google Shape;1974;g9017bb7495_0_1445"/>
          <p:cNvSpPr txBox="1"/>
          <p:nvPr/>
        </p:nvSpPr>
        <p:spPr>
          <a:xfrm>
            <a:off x="630050" y="1548250"/>
            <a:ext cx="8107500" cy="33459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en-IN" sz="1800">
                <a:solidFill>
                  <a:schemeClr val="dk1"/>
                </a:solidFill>
                <a:latin typeface="Calibri"/>
                <a:ea typeface="Calibri"/>
                <a:cs typeface="Calibri"/>
                <a:sym typeface="Calibri"/>
              </a:rPr>
              <a:t>Which is </a:t>
            </a:r>
            <a:r>
              <a:rPr lang="en-IN" sz="1800" b="1">
                <a:solidFill>
                  <a:schemeClr val="dk1"/>
                </a:solidFill>
                <a:latin typeface="Calibri"/>
                <a:ea typeface="Calibri"/>
                <a:cs typeface="Calibri"/>
                <a:sym typeface="Calibri"/>
              </a:rPr>
              <a:t>not </a:t>
            </a:r>
            <a:r>
              <a:rPr lang="en-IN" sz="1800">
                <a:solidFill>
                  <a:schemeClr val="dk1"/>
                </a:solidFill>
                <a:latin typeface="Calibri"/>
                <a:ea typeface="Calibri"/>
                <a:cs typeface="Calibri"/>
                <a:sym typeface="Calibri"/>
              </a:rPr>
              <a:t>a valid Selenium verify command? </a:t>
            </a:r>
            <a:endParaRPr sz="1800">
              <a:solidFill>
                <a:schemeClr val="dk1"/>
              </a:solidFill>
              <a:latin typeface="Calibri"/>
              <a:ea typeface="Calibri"/>
              <a:cs typeface="Calibri"/>
              <a:sym typeface="Calibri"/>
            </a:endParaRPr>
          </a:p>
          <a:p>
            <a:pPr marL="457200" lvl="0" indent="-342900" algn="just" rtl="0">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verifyTextPresent</a:t>
            </a:r>
            <a:endParaRPr sz="1800">
              <a:solidFill>
                <a:schemeClr val="dk1"/>
              </a:solidFill>
              <a:latin typeface="Calibri"/>
              <a:ea typeface="Calibri"/>
              <a:cs typeface="Calibri"/>
              <a:sym typeface="Calibri"/>
            </a:endParaRPr>
          </a:p>
          <a:p>
            <a:pPr marL="457200" lvl="0" indent="-342900" algn="just" rtl="0">
              <a:spcBef>
                <a:spcPts val="1200"/>
              </a:spcBef>
              <a:spcAft>
                <a:spcPts val="0"/>
              </a:spcAft>
              <a:buClr>
                <a:srgbClr val="FF0000"/>
              </a:buClr>
              <a:buSzPts val="1800"/>
              <a:buFont typeface="Calibri"/>
              <a:buAutoNum type="arabicPeriod"/>
            </a:pPr>
            <a:r>
              <a:rPr lang="en-IN" sz="1800" b="1">
                <a:solidFill>
                  <a:srgbClr val="FF0000"/>
                </a:solidFill>
                <a:latin typeface="Calibri"/>
                <a:ea typeface="Calibri"/>
                <a:cs typeface="Calibri"/>
                <a:sym typeface="Calibri"/>
              </a:rPr>
              <a:t>verifyNull</a:t>
            </a:r>
            <a:endParaRPr sz="1800" b="1">
              <a:solidFill>
                <a:srgbClr val="FF0000"/>
              </a:solidFill>
              <a:latin typeface="Calibri"/>
              <a:ea typeface="Calibri"/>
              <a:cs typeface="Calibri"/>
              <a:sym typeface="Calibri"/>
            </a:endParaRPr>
          </a:p>
          <a:p>
            <a:pPr marL="457200" lvl="0" indent="-342900" algn="just" rtl="0">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verifyElementNotPresent</a:t>
            </a:r>
            <a:endParaRPr sz="1800">
              <a:solidFill>
                <a:schemeClr val="dk1"/>
              </a:solidFill>
              <a:latin typeface="Calibri"/>
              <a:ea typeface="Calibri"/>
              <a:cs typeface="Calibri"/>
              <a:sym typeface="Calibri"/>
            </a:endParaRPr>
          </a:p>
          <a:p>
            <a:pPr marL="457200" lvl="0" indent="-342900" algn="just" rtl="0">
              <a:spcBef>
                <a:spcPts val="1200"/>
              </a:spcBef>
              <a:spcAft>
                <a:spcPts val="0"/>
              </a:spcAft>
              <a:buClr>
                <a:schemeClr val="dk1"/>
              </a:buClr>
              <a:buSzPts val="1800"/>
              <a:buFont typeface="Calibri"/>
              <a:buAutoNum type="arabicPeriod"/>
            </a:pPr>
            <a:r>
              <a:rPr lang="en-IN" sz="1800">
                <a:solidFill>
                  <a:schemeClr val="dk1"/>
                </a:solidFill>
                <a:latin typeface="Calibri"/>
                <a:ea typeface="Calibri"/>
                <a:cs typeface="Calibri"/>
                <a:sym typeface="Calibri"/>
              </a:rPr>
              <a:t>verifyElementPositionTop</a:t>
            </a:r>
            <a:endParaRPr sz="1800">
              <a:solidFill>
                <a:schemeClr val="dk1"/>
              </a:solidFill>
              <a:latin typeface="Calibri"/>
              <a:ea typeface="Calibri"/>
              <a:cs typeface="Calibri"/>
              <a:sym typeface="Calibri"/>
            </a:endParaRPr>
          </a:p>
          <a:p>
            <a:pPr marL="0" lvl="0" indent="0" algn="just" rtl="0">
              <a:spcBef>
                <a:spcPts val="1200"/>
              </a:spcBef>
              <a:spcAft>
                <a:spcPts val="0"/>
              </a:spcAft>
              <a:buNone/>
            </a:pPr>
            <a:endParaRPr sz="1200" u="sng">
              <a:solidFill>
                <a:schemeClr val="dk1"/>
              </a:solidFill>
            </a:endParaRPr>
          </a:p>
        </p:txBody>
      </p:sp>
      <p:pic>
        <p:nvPicPr>
          <p:cNvPr id="1975" name="Google Shape;1975;g9017bb7495_0_1445"/>
          <p:cNvPicPr preferRelativeResize="0"/>
          <p:nvPr/>
        </p:nvPicPr>
        <p:blipFill rotWithShape="1">
          <a:blip r:embed="rId5">
            <a:alphaModFix/>
          </a:blip>
          <a:srcRect/>
          <a:stretch/>
        </p:blipFill>
        <p:spPr>
          <a:xfrm>
            <a:off x="7923835" y="207090"/>
            <a:ext cx="813630" cy="21710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0" name="Google Shape;1980;g8f4b096e74_0_731"/>
          <p:cNvSpPr txBox="1">
            <a:spLocks noGrp="1"/>
          </p:cNvSpPr>
          <p:nvPr>
            <p:ph type="body" idx="1"/>
          </p:nvPr>
        </p:nvSpPr>
        <p:spPr>
          <a:xfrm>
            <a:off x="630250" y="1544850"/>
            <a:ext cx="3686100" cy="28620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None/>
            </a:pPr>
            <a:endParaRPr sz="1300">
              <a:solidFill>
                <a:srgbClr val="FFFFFF"/>
              </a:solidFill>
            </a:endParaRPr>
          </a:p>
          <a:p>
            <a:pPr marL="0" lvl="0" indent="0" algn="just" rtl="0">
              <a:lnSpc>
                <a:spcPct val="90000"/>
              </a:lnSpc>
              <a:spcBef>
                <a:spcPts val="0"/>
              </a:spcBef>
              <a:spcAft>
                <a:spcPts val="0"/>
              </a:spcAft>
              <a:buNone/>
            </a:pPr>
            <a:r>
              <a:rPr lang="en-IN">
                <a:solidFill>
                  <a:srgbClr val="FFFFFF"/>
                </a:solidFill>
                <a:latin typeface="Proxima Nova"/>
                <a:ea typeface="Proxima Nova"/>
                <a:cs typeface="Proxima Nova"/>
                <a:sym typeface="Proxima Nova"/>
              </a:rPr>
              <a:t>Take a look at the </a:t>
            </a:r>
            <a:r>
              <a:rPr lang="en-IN">
                <a:solidFill>
                  <a:schemeClr val="lt1"/>
                </a:solidFill>
                <a:latin typeface="Proxima Nova"/>
                <a:ea typeface="Proxima Nova"/>
                <a:cs typeface="Proxima Nova"/>
                <a:sym typeface="Proxima Nova"/>
              </a:rPr>
              <a:t>following use case and </a:t>
            </a:r>
            <a:r>
              <a:rPr lang="en-IN">
                <a:solidFill>
                  <a:srgbClr val="FFFFFF"/>
                </a:solidFill>
                <a:latin typeface="Proxima Nova"/>
                <a:ea typeface="Proxima Nova"/>
                <a:cs typeface="Proxima Nova"/>
                <a:sym typeface="Proxima Nova"/>
              </a:rPr>
              <a:t>automate Zomato’s online order flow:</a:t>
            </a:r>
            <a:endParaRPr>
              <a:solidFill>
                <a:srgbClr val="FFFFFF"/>
              </a:solidFill>
              <a:latin typeface="Proxima Nova"/>
              <a:ea typeface="Proxima Nova"/>
              <a:cs typeface="Proxima Nova"/>
              <a:sym typeface="Proxima Nova"/>
            </a:endParaRPr>
          </a:p>
          <a:p>
            <a:pPr marL="914400" lvl="1" indent="-317500" algn="just" rtl="0">
              <a:lnSpc>
                <a:spcPct val="90000"/>
              </a:lnSpc>
              <a:spcBef>
                <a:spcPts val="0"/>
              </a:spcBef>
              <a:spcAft>
                <a:spcPts val="0"/>
              </a:spcAft>
              <a:buClr>
                <a:srgbClr val="FFFFFF"/>
              </a:buClr>
              <a:buSzPts val="1400"/>
              <a:buChar char="○"/>
            </a:pPr>
            <a:r>
              <a:rPr lang="en-IN">
                <a:solidFill>
                  <a:srgbClr val="FFFFFF"/>
                </a:solidFill>
                <a:latin typeface="Proxima Nova"/>
                <a:ea typeface="Proxima Nova"/>
                <a:cs typeface="Proxima Nova"/>
                <a:sym typeface="Proxima Nova"/>
              </a:rPr>
              <a:t>Launch zomato.com</a:t>
            </a:r>
            <a:endParaRPr>
              <a:solidFill>
                <a:srgbClr val="FFFFFF"/>
              </a:solidFill>
              <a:latin typeface="Proxima Nova"/>
              <a:ea typeface="Proxima Nova"/>
              <a:cs typeface="Proxima Nova"/>
              <a:sym typeface="Proxima Nova"/>
            </a:endParaRPr>
          </a:p>
          <a:p>
            <a:pPr marL="914400" lvl="1" indent="-317500" algn="just" rtl="0">
              <a:lnSpc>
                <a:spcPct val="90000"/>
              </a:lnSpc>
              <a:spcBef>
                <a:spcPts val="0"/>
              </a:spcBef>
              <a:spcAft>
                <a:spcPts val="0"/>
              </a:spcAft>
              <a:buClr>
                <a:srgbClr val="FFFFFF"/>
              </a:buClr>
              <a:buSzPts val="1400"/>
              <a:buChar char="○"/>
            </a:pPr>
            <a:r>
              <a:rPr lang="en-IN">
                <a:solidFill>
                  <a:srgbClr val="FFFFFF"/>
                </a:solidFill>
                <a:latin typeface="Proxima Nova"/>
                <a:ea typeface="Proxima Nova"/>
                <a:cs typeface="Proxima Nova"/>
                <a:sym typeface="Proxima Nova"/>
              </a:rPr>
              <a:t>Search item (chicken)</a:t>
            </a:r>
            <a:endParaRPr>
              <a:solidFill>
                <a:srgbClr val="FFFFFF"/>
              </a:solidFill>
              <a:latin typeface="Proxima Nova"/>
              <a:ea typeface="Proxima Nova"/>
              <a:cs typeface="Proxima Nova"/>
              <a:sym typeface="Proxima Nova"/>
            </a:endParaRPr>
          </a:p>
          <a:p>
            <a:pPr marL="914400" lvl="1" indent="-317500" algn="just" rtl="0">
              <a:lnSpc>
                <a:spcPct val="90000"/>
              </a:lnSpc>
              <a:spcBef>
                <a:spcPts val="0"/>
              </a:spcBef>
              <a:spcAft>
                <a:spcPts val="0"/>
              </a:spcAft>
              <a:buClr>
                <a:srgbClr val="FFFFFF"/>
              </a:buClr>
              <a:buSzPts val="1400"/>
              <a:buChar char="○"/>
            </a:pPr>
            <a:r>
              <a:rPr lang="en-IN">
                <a:solidFill>
                  <a:srgbClr val="FFFFFF"/>
                </a:solidFill>
                <a:latin typeface="Proxima Nova"/>
                <a:ea typeface="Proxima Nova"/>
                <a:cs typeface="Proxima Nova"/>
                <a:sym typeface="Proxima Nova"/>
              </a:rPr>
              <a:t>Launch KFC from the search result</a:t>
            </a:r>
            <a:endParaRPr>
              <a:solidFill>
                <a:srgbClr val="FFFFFF"/>
              </a:solidFill>
              <a:latin typeface="Proxima Nova"/>
              <a:ea typeface="Proxima Nova"/>
              <a:cs typeface="Proxima Nova"/>
              <a:sym typeface="Proxima Nova"/>
            </a:endParaRPr>
          </a:p>
          <a:p>
            <a:pPr marL="914400" lvl="1" indent="-317500" algn="just" rtl="0">
              <a:lnSpc>
                <a:spcPct val="90000"/>
              </a:lnSpc>
              <a:spcBef>
                <a:spcPts val="0"/>
              </a:spcBef>
              <a:spcAft>
                <a:spcPts val="0"/>
              </a:spcAft>
              <a:buClr>
                <a:srgbClr val="FFFFFF"/>
              </a:buClr>
              <a:buSzPts val="1400"/>
              <a:buChar char="○"/>
            </a:pPr>
            <a:r>
              <a:rPr lang="en-IN">
                <a:solidFill>
                  <a:srgbClr val="FFFFFF"/>
                </a:solidFill>
                <a:latin typeface="Proxima Nova"/>
                <a:ea typeface="Proxima Nova"/>
                <a:cs typeface="Proxima Nova"/>
                <a:sym typeface="Proxima Nova"/>
              </a:rPr>
              <a:t>Verify the KFC page</a:t>
            </a:r>
            <a:endParaRPr>
              <a:solidFill>
                <a:srgbClr val="FFFFFF"/>
              </a:solidFill>
              <a:latin typeface="Proxima Nova"/>
              <a:ea typeface="Proxima Nova"/>
              <a:cs typeface="Proxima Nova"/>
              <a:sym typeface="Proxima Nova"/>
            </a:endParaRPr>
          </a:p>
          <a:p>
            <a:pPr marL="914400" lvl="1" indent="-317500" algn="just" rtl="0">
              <a:lnSpc>
                <a:spcPct val="90000"/>
              </a:lnSpc>
              <a:spcBef>
                <a:spcPts val="0"/>
              </a:spcBef>
              <a:spcAft>
                <a:spcPts val="0"/>
              </a:spcAft>
              <a:buClr>
                <a:srgbClr val="FFFFFF"/>
              </a:buClr>
              <a:buSzPts val="1400"/>
              <a:buChar char="○"/>
            </a:pPr>
            <a:r>
              <a:rPr lang="en-IN">
                <a:solidFill>
                  <a:srgbClr val="FFFFFF"/>
                </a:solidFill>
                <a:latin typeface="Proxima Nova"/>
                <a:ea typeface="Proxima Nova"/>
                <a:cs typeface="Proxima Nova"/>
                <a:sym typeface="Proxima Nova"/>
              </a:rPr>
              <a:t>Run tests as testNG</a:t>
            </a:r>
            <a:endParaRPr>
              <a:solidFill>
                <a:srgbClr val="FFFFFF"/>
              </a:solidFill>
              <a:latin typeface="Proxima Nova"/>
              <a:ea typeface="Proxima Nova"/>
              <a:cs typeface="Proxima Nova"/>
              <a:sym typeface="Proxima Nova"/>
            </a:endParaRPr>
          </a:p>
          <a:p>
            <a:pPr marL="914400" lvl="1" indent="-317500" algn="just" rtl="0">
              <a:lnSpc>
                <a:spcPct val="90000"/>
              </a:lnSpc>
              <a:spcBef>
                <a:spcPts val="0"/>
              </a:spcBef>
              <a:spcAft>
                <a:spcPts val="0"/>
              </a:spcAft>
              <a:buClr>
                <a:srgbClr val="FFFFFF"/>
              </a:buClr>
              <a:buSzPts val="1400"/>
              <a:buChar char="○"/>
            </a:pPr>
            <a:r>
              <a:rPr lang="en-IN">
                <a:solidFill>
                  <a:srgbClr val="FFFFFF"/>
                </a:solidFill>
                <a:latin typeface="Proxima Nova"/>
                <a:ea typeface="Proxima Nova"/>
                <a:cs typeface="Proxima Nova"/>
                <a:sym typeface="Proxima Nova"/>
              </a:rPr>
              <a:t>Run tests as mvn tests</a:t>
            </a:r>
            <a:endParaRPr>
              <a:solidFill>
                <a:srgbClr val="FFFFFF"/>
              </a:solidFill>
              <a:latin typeface="Proxima Nova"/>
              <a:ea typeface="Proxima Nova"/>
              <a:cs typeface="Proxima Nova"/>
              <a:sym typeface="Proxima Nova"/>
            </a:endParaRPr>
          </a:p>
          <a:p>
            <a:pPr marL="914400" lvl="1" indent="-317500" algn="just" rtl="0">
              <a:lnSpc>
                <a:spcPct val="90000"/>
              </a:lnSpc>
              <a:spcBef>
                <a:spcPts val="0"/>
              </a:spcBef>
              <a:spcAft>
                <a:spcPts val="0"/>
              </a:spcAft>
              <a:buClr>
                <a:srgbClr val="FFFFFF"/>
              </a:buClr>
              <a:buSzPts val="1400"/>
              <a:buChar char="○"/>
            </a:pPr>
            <a:r>
              <a:rPr lang="en-IN">
                <a:solidFill>
                  <a:srgbClr val="FFFFFF"/>
                </a:solidFill>
                <a:latin typeface="Proxima Nova"/>
                <a:ea typeface="Proxima Nova"/>
                <a:cs typeface="Proxima Nova"/>
                <a:sym typeface="Proxima Nova"/>
              </a:rPr>
              <a:t>Validate the TestNG reports</a:t>
            </a:r>
            <a:endParaRPr>
              <a:solidFill>
                <a:srgbClr val="FFFFFF"/>
              </a:solidFill>
            </a:endParaRPr>
          </a:p>
        </p:txBody>
      </p:sp>
      <p:sp>
        <p:nvSpPr>
          <p:cNvPr id="1981" name="Google Shape;1981;g8f4b096e74_0_731"/>
          <p:cNvSpPr txBox="1">
            <a:spLocks noGrp="1"/>
          </p:cNvSpPr>
          <p:nvPr>
            <p:ph type="title"/>
          </p:nvPr>
        </p:nvSpPr>
        <p:spPr>
          <a:xfrm>
            <a:off x="731250" y="371600"/>
            <a:ext cx="7784100" cy="928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600"/>
              <a:buFont typeface="Arial"/>
              <a:buNone/>
            </a:pPr>
            <a:r>
              <a:rPr lang="en-IN"/>
              <a:t>Project Work (30 mins)</a:t>
            </a:r>
            <a:endParaRPr/>
          </a:p>
          <a:p>
            <a:pPr marL="0" lvl="0" indent="0" algn="ctr" rtl="0">
              <a:lnSpc>
                <a:spcPct val="90000"/>
              </a:lnSpc>
              <a:spcBef>
                <a:spcPts val="0"/>
              </a:spcBef>
              <a:spcAft>
                <a:spcPts val="0"/>
              </a:spcAft>
              <a:buClr>
                <a:schemeClr val="lt1"/>
              </a:buClr>
              <a:buSzPts val="3600"/>
              <a:buFont typeface="Arial"/>
              <a:buNone/>
            </a:pPr>
            <a:endParaRPr sz="1200"/>
          </a:p>
          <a:p>
            <a:pPr marL="0" lvl="0" indent="0" algn="ctr" rtl="0">
              <a:lnSpc>
                <a:spcPct val="90000"/>
              </a:lnSpc>
              <a:spcBef>
                <a:spcPts val="0"/>
              </a:spcBef>
              <a:spcAft>
                <a:spcPts val="0"/>
              </a:spcAft>
              <a:buClr>
                <a:schemeClr val="lt1"/>
              </a:buClr>
              <a:buSzPts val="3600"/>
              <a:buFont typeface="Arial"/>
              <a:buNone/>
            </a:pPr>
            <a:r>
              <a:rPr lang="en-IN" sz="1600">
                <a:solidFill>
                  <a:srgbClr val="EFEFEF"/>
                </a:solidFill>
                <a:latin typeface="Proxima Nova"/>
                <a:ea typeface="Proxima Nova"/>
                <a:cs typeface="Proxima Nova"/>
                <a:sym typeface="Proxima Nova"/>
              </a:rPr>
              <a:t>Online Food Ordering Website</a:t>
            </a:r>
            <a:endParaRPr sz="1600">
              <a:solidFill>
                <a:srgbClr val="EFEFEF"/>
              </a:solidFill>
              <a:latin typeface="Proxima Nova"/>
              <a:ea typeface="Proxima Nova"/>
              <a:cs typeface="Proxima Nova"/>
              <a:sym typeface="Proxima Nova"/>
            </a:endParaRPr>
          </a:p>
          <a:p>
            <a:pPr marL="0" lvl="0" indent="0" algn="ctr" rtl="0">
              <a:lnSpc>
                <a:spcPct val="90000"/>
              </a:lnSpc>
              <a:spcBef>
                <a:spcPts val="0"/>
              </a:spcBef>
              <a:spcAft>
                <a:spcPts val="0"/>
              </a:spcAft>
              <a:buClr>
                <a:schemeClr val="lt1"/>
              </a:buClr>
              <a:buSzPts val="3600"/>
              <a:buFont typeface="Arial"/>
              <a:buNone/>
            </a:pPr>
            <a:endParaRPr sz="1200"/>
          </a:p>
        </p:txBody>
      </p:sp>
      <p:sp>
        <p:nvSpPr>
          <p:cNvPr id="1982" name="Google Shape;1982;g8f4b096e74_0_731"/>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IN"/>
              <a:t>71</a:t>
            </a:fld>
            <a:endParaRPr/>
          </a:p>
        </p:txBody>
      </p:sp>
      <p:pic>
        <p:nvPicPr>
          <p:cNvPr id="1983" name="Google Shape;1983;g8f4b096e74_0_731"/>
          <p:cNvPicPr preferRelativeResize="0"/>
          <p:nvPr/>
        </p:nvPicPr>
        <p:blipFill rotWithShape="1">
          <a:blip r:embed="rId3">
            <a:alphaModFix/>
          </a:blip>
          <a:srcRect/>
          <a:stretch/>
        </p:blipFill>
        <p:spPr>
          <a:xfrm>
            <a:off x="4909850" y="1829613"/>
            <a:ext cx="3866755" cy="2180850"/>
          </a:xfrm>
          <a:prstGeom prst="rect">
            <a:avLst/>
          </a:prstGeom>
          <a:noFill/>
          <a:ln>
            <a:noFill/>
          </a:ln>
        </p:spPr>
      </p:pic>
      <p:sp>
        <p:nvSpPr>
          <p:cNvPr id="1984" name="Google Shape;1984;g8f4b096e74_0_731"/>
          <p:cNvSpPr txBox="1"/>
          <p:nvPr/>
        </p:nvSpPr>
        <p:spPr>
          <a:xfrm>
            <a:off x="3313950" y="4681175"/>
            <a:ext cx="2516100" cy="44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Arial"/>
                <a:ea typeface="Arial"/>
                <a:cs typeface="Arial"/>
                <a:sym typeface="Arial"/>
              </a:rPr>
              <a:t>You can refer to the solution</a:t>
            </a:r>
            <a:r>
              <a:rPr lang="en-IN" sz="1200">
                <a:solidFill>
                  <a:schemeClr val="lt1"/>
                </a:solidFill>
              </a:rPr>
              <a:t> </a:t>
            </a:r>
            <a:r>
              <a:rPr lang="en-IN" sz="1200" u="sng">
                <a:solidFill>
                  <a:schemeClr val="hlink"/>
                </a:solidFill>
                <a:hlinkClick r:id="rId4"/>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8"/>
                  </a:ext>
                </a:extLst>
              </a:rPr>
              <a:t>here</a:t>
            </a:r>
            <a:r>
              <a:rPr lang="en-IN" sz="1200">
                <a:solidFill>
                  <a:schemeClr val="lt1"/>
                </a:solidFill>
              </a:rPr>
              <a:t>.</a:t>
            </a:r>
            <a:endParaRPr sz="12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4"/>
                                        </p:tgtEl>
                                        <p:attrNameLst>
                                          <p:attrName>style.visibility</p:attrName>
                                        </p:attrNameLst>
                                      </p:cBhvr>
                                      <p:to>
                                        <p:strVal val="visible"/>
                                      </p:to>
                                    </p:set>
                                    <p:animEffect transition="in" filter="fade">
                                      <p:cBhvr>
                                        <p:cTn id="7" dur="1000"/>
                                        <p:tgtEl>
                                          <p:spTgt spid="19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88"/>
        <p:cNvGrpSpPr/>
        <p:nvPr/>
      </p:nvGrpSpPr>
      <p:grpSpPr>
        <a:xfrm>
          <a:off x="0" y="0"/>
          <a:ext cx="0" cy="0"/>
          <a:chOff x="0" y="0"/>
          <a:chExt cx="0" cy="0"/>
        </a:xfrm>
      </p:grpSpPr>
      <p:sp>
        <p:nvSpPr>
          <p:cNvPr id="1989" name="Google Shape;1989;g8f467ab453_0_58"/>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72</a:t>
            </a:fld>
            <a:endParaRPr sz="900">
              <a:latin typeface="Proxima Nova"/>
              <a:ea typeface="Proxima Nova"/>
              <a:cs typeface="Proxima Nova"/>
              <a:sym typeface="Proxima Nova"/>
            </a:endParaRPr>
          </a:p>
        </p:txBody>
      </p:sp>
      <p:sp>
        <p:nvSpPr>
          <p:cNvPr id="1990" name="Google Shape;1990;g8f467ab453_0_58"/>
          <p:cNvSpPr txBox="1"/>
          <p:nvPr/>
        </p:nvSpPr>
        <p:spPr>
          <a:xfrm>
            <a:off x="1552200" y="1915500"/>
            <a:ext cx="6039600" cy="1312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4400">
                <a:solidFill>
                  <a:schemeClr val="lt1"/>
                </a:solidFill>
                <a:latin typeface="Calibri"/>
                <a:ea typeface="Calibri"/>
                <a:cs typeface="Calibri"/>
                <a:sym typeface="Calibri"/>
              </a:rPr>
              <a:t>Doubt Clearance (15 min)</a:t>
            </a:r>
            <a:endParaRPr sz="4400" b="0" i="0" u="none" strike="noStrike" cap="none">
              <a:solidFill>
                <a:schemeClr val="lt1"/>
              </a:solidFill>
              <a:latin typeface="Calibri"/>
              <a:ea typeface="Calibri"/>
              <a:cs typeface="Calibri"/>
              <a:sym typeface="Calibri"/>
            </a:endParaRPr>
          </a:p>
        </p:txBody>
      </p:sp>
      <p:sp>
        <p:nvSpPr>
          <p:cNvPr id="1991" name="Google Shape;1991;g8f467ab453_0_58"/>
          <p:cNvSpPr txBox="1">
            <a:spLocks noGrp="1"/>
          </p:cNvSpPr>
          <p:nvPr>
            <p:ph type="ftr" idx="11"/>
          </p:nvPr>
        </p:nvSpPr>
        <p:spPr>
          <a:xfrm>
            <a:off x="2565550" y="4767275"/>
            <a:ext cx="4090200" cy="27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4000"/>
              <a:buNone/>
            </a:pPr>
            <a:r>
              <a:rPr lang="en-IN">
                <a:solidFill>
                  <a:srgbClr val="FFFFFF"/>
                </a:solidFill>
              </a:rPr>
              <a:t>TechM Full-Stack Software Development </a:t>
            </a:r>
            <a:endParaRPr>
              <a:solidFill>
                <a:srgbClr val="FFFFF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6" name="Google Shape;1996;g8ce9011793_0_338"/>
          <p:cNvSpPr txBox="1"/>
          <p:nvPr/>
        </p:nvSpPr>
        <p:spPr>
          <a:xfrm>
            <a:off x="743650" y="1437700"/>
            <a:ext cx="7560300" cy="3034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FFFFFF"/>
              </a:buClr>
              <a:buSzPts val="1400"/>
              <a:buFont typeface="Arial"/>
              <a:buChar char="●"/>
            </a:pPr>
            <a:r>
              <a:rPr lang="en-IN">
                <a:solidFill>
                  <a:srgbClr val="FFFFFF"/>
                </a:solidFill>
              </a:rPr>
              <a:t>You were introduced to Selenium WebDrivers.</a:t>
            </a:r>
            <a:endParaRPr>
              <a:solidFill>
                <a:srgbClr val="FFFFFF"/>
              </a:solidFill>
            </a:endParaRPr>
          </a:p>
          <a:p>
            <a:pPr marL="457200" marR="0" lvl="0" indent="0" algn="l" rtl="0">
              <a:lnSpc>
                <a:spcPct val="100000"/>
              </a:lnSpc>
              <a:spcBef>
                <a:spcPts val="0"/>
              </a:spcBef>
              <a:spcAft>
                <a:spcPts val="0"/>
              </a:spcAft>
              <a:buNone/>
            </a:pPr>
            <a:endParaRPr>
              <a:solidFill>
                <a:srgbClr val="FFFFFF"/>
              </a:solidFill>
            </a:endParaRPr>
          </a:p>
          <a:p>
            <a:pPr marL="457200" marR="0" lvl="0" indent="-317500" algn="l" rtl="0">
              <a:lnSpc>
                <a:spcPct val="100000"/>
              </a:lnSpc>
              <a:spcBef>
                <a:spcPts val="0"/>
              </a:spcBef>
              <a:spcAft>
                <a:spcPts val="0"/>
              </a:spcAft>
              <a:buClr>
                <a:srgbClr val="FFFFFF"/>
              </a:buClr>
              <a:buSzPts val="1400"/>
              <a:buFont typeface="Arial"/>
              <a:buChar char="●"/>
            </a:pPr>
            <a:r>
              <a:rPr lang="en-IN">
                <a:solidFill>
                  <a:srgbClr val="FFFFFF"/>
                </a:solidFill>
              </a:rPr>
              <a:t>You learnt about the architecture of the Selenium WebDriver.</a:t>
            </a:r>
            <a:endParaRPr>
              <a:solidFill>
                <a:srgbClr val="FFFFFF"/>
              </a:solidFill>
            </a:endParaRPr>
          </a:p>
          <a:p>
            <a:pPr marL="457200" marR="0" lvl="0" indent="0" algn="l" rtl="0">
              <a:lnSpc>
                <a:spcPct val="100000"/>
              </a:lnSpc>
              <a:spcBef>
                <a:spcPts val="0"/>
              </a:spcBef>
              <a:spcAft>
                <a:spcPts val="0"/>
              </a:spcAft>
              <a:buNone/>
            </a:pPr>
            <a:endParaRPr>
              <a:solidFill>
                <a:srgbClr val="FFFFFF"/>
              </a:solidFill>
            </a:endParaRPr>
          </a:p>
          <a:p>
            <a:pPr marL="457200" marR="0" lvl="0" indent="-317500" algn="l" rtl="0">
              <a:lnSpc>
                <a:spcPct val="100000"/>
              </a:lnSpc>
              <a:spcBef>
                <a:spcPts val="0"/>
              </a:spcBef>
              <a:spcAft>
                <a:spcPts val="0"/>
              </a:spcAft>
              <a:buClr>
                <a:srgbClr val="FFFFFF"/>
              </a:buClr>
              <a:buSzPts val="1400"/>
              <a:buFont typeface="Arial"/>
              <a:buChar char="●"/>
            </a:pPr>
            <a:r>
              <a:rPr lang="en-IN">
                <a:solidFill>
                  <a:schemeClr val="lt1"/>
                </a:solidFill>
              </a:rPr>
              <a:t>You also learnt about </a:t>
            </a:r>
            <a:r>
              <a:rPr lang="en-IN">
                <a:solidFill>
                  <a:srgbClr val="FFFFFF"/>
                </a:solidFill>
              </a:rPr>
              <a:t>the different locators used in automation scripting.</a:t>
            </a:r>
            <a:endParaRPr>
              <a:solidFill>
                <a:srgbClr val="FFFFFF"/>
              </a:solidFill>
            </a:endParaRPr>
          </a:p>
          <a:p>
            <a:pPr marL="457200" marR="0" lvl="0" indent="0" algn="l" rtl="0">
              <a:lnSpc>
                <a:spcPct val="100000"/>
              </a:lnSpc>
              <a:spcBef>
                <a:spcPts val="0"/>
              </a:spcBef>
              <a:spcAft>
                <a:spcPts val="0"/>
              </a:spcAft>
              <a:buNone/>
            </a:pPr>
            <a:endParaRPr>
              <a:solidFill>
                <a:srgbClr val="FFFFFF"/>
              </a:solidFill>
            </a:endParaRPr>
          </a:p>
          <a:p>
            <a:pPr marL="457200" marR="0" lvl="0" indent="-317500" algn="l" rtl="0">
              <a:lnSpc>
                <a:spcPct val="100000"/>
              </a:lnSpc>
              <a:spcBef>
                <a:spcPts val="0"/>
              </a:spcBef>
              <a:spcAft>
                <a:spcPts val="0"/>
              </a:spcAft>
              <a:buClr>
                <a:srgbClr val="FFFFFF"/>
              </a:buClr>
              <a:buSzPts val="1400"/>
              <a:buFont typeface="Arial"/>
              <a:buChar char="●"/>
            </a:pPr>
            <a:r>
              <a:rPr lang="en-IN">
                <a:solidFill>
                  <a:srgbClr val="FFFFFF"/>
                </a:solidFill>
              </a:rPr>
              <a:t>You gained an understanding of different WebDriver Actions.</a:t>
            </a:r>
            <a:endParaRPr>
              <a:solidFill>
                <a:srgbClr val="FFFFFF"/>
              </a:solidFill>
            </a:endParaRPr>
          </a:p>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997" name="Google Shape;1997;g8ce9011793_0_338"/>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73</a:t>
            </a:fld>
            <a:endParaRPr sz="900">
              <a:latin typeface="Proxima Nova"/>
              <a:ea typeface="Proxima Nova"/>
              <a:cs typeface="Proxima Nova"/>
              <a:sym typeface="Proxima Nova"/>
            </a:endParaRPr>
          </a:p>
        </p:txBody>
      </p:sp>
      <p:sp>
        <p:nvSpPr>
          <p:cNvPr id="1998" name="Google Shape;1998;g8ce9011793_0_338"/>
          <p:cNvSpPr txBox="1"/>
          <p:nvPr/>
        </p:nvSpPr>
        <p:spPr>
          <a:xfrm>
            <a:off x="638175" y="654907"/>
            <a:ext cx="4432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Calibri"/>
                <a:ea typeface="Calibri"/>
                <a:cs typeface="Calibri"/>
                <a:sym typeface="Calibri"/>
              </a:rPr>
              <a:t>Key Takeaways</a:t>
            </a:r>
            <a:endParaRPr sz="2800" b="0" i="0" u="none" strike="noStrike" cap="none">
              <a:solidFill>
                <a:schemeClr val="lt1"/>
              </a:solidFill>
              <a:latin typeface="Calibri"/>
              <a:ea typeface="Calibri"/>
              <a:cs typeface="Calibri"/>
              <a:sym typeface="Calibri"/>
            </a:endParaRPr>
          </a:p>
        </p:txBody>
      </p:sp>
      <p:sp>
        <p:nvSpPr>
          <p:cNvPr id="1999" name="Google Shape;1999;g8ce9011793_0_338"/>
          <p:cNvSpPr txBox="1">
            <a:spLocks noGrp="1"/>
          </p:cNvSpPr>
          <p:nvPr>
            <p:ph type="ftr" idx="11"/>
          </p:nvPr>
        </p:nvSpPr>
        <p:spPr>
          <a:xfrm>
            <a:off x="2565550" y="4767275"/>
            <a:ext cx="4090200" cy="27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4000"/>
              <a:buNone/>
            </a:pPr>
            <a:r>
              <a:rPr lang="en-IN">
                <a:solidFill>
                  <a:srgbClr val="FFFFFF"/>
                </a:solidFill>
              </a:rPr>
              <a:t>TechM Full-Stack Software Development </a:t>
            </a:r>
            <a:endParaRPr>
              <a:solidFill>
                <a:srgbClr val="FFFFF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003"/>
        <p:cNvGrpSpPr/>
        <p:nvPr/>
      </p:nvGrpSpPr>
      <p:grpSpPr>
        <a:xfrm>
          <a:off x="0" y="0"/>
          <a:ext cx="0" cy="0"/>
          <a:chOff x="0" y="0"/>
          <a:chExt cx="0" cy="0"/>
        </a:xfrm>
      </p:grpSpPr>
      <p:sp>
        <p:nvSpPr>
          <p:cNvPr id="2004" name="Google Shape;2004;g9017bb7495_0_668"/>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IN"/>
              <a:t>74</a:t>
            </a:fld>
            <a:endParaRPr/>
          </a:p>
        </p:txBody>
      </p:sp>
      <p:sp>
        <p:nvSpPr>
          <p:cNvPr id="2005" name="Google Shape;2005;g9017bb7495_0_668"/>
          <p:cNvSpPr txBox="1"/>
          <p:nvPr/>
        </p:nvSpPr>
        <p:spPr>
          <a:xfrm>
            <a:off x="638175" y="578700"/>
            <a:ext cx="78867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Calibri"/>
                <a:ea typeface="Calibri"/>
                <a:cs typeface="Calibri"/>
                <a:sym typeface="Calibri"/>
              </a:rPr>
              <a:t>Tasks to </a:t>
            </a:r>
            <a:r>
              <a:rPr lang="en-IN" sz="2800">
                <a:solidFill>
                  <a:schemeClr val="lt1"/>
                </a:solidFill>
                <a:latin typeface="Calibri"/>
                <a:ea typeface="Calibri"/>
                <a:cs typeface="Calibri"/>
                <a:sym typeface="Calibri"/>
              </a:rPr>
              <a:t>C</a:t>
            </a:r>
            <a:r>
              <a:rPr lang="en-IN" sz="2800" b="0" i="0" u="none" strike="noStrike" cap="none">
                <a:solidFill>
                  <a:schemeClr val="lt1"/>
                </a:solidFill>
                <a:latin typeface="Calibri"/>
                <a:ea typeface="Calibri"/>
                <a:cs typeface="Calibri"/>
                <a:sym typeface="Calibri"/>
              </a:rPr>
              <a:t>omplete </a:t>
            </a:r>
            <a:r>
              <a:rPr lang="en-IN" sz="2800">
                <a:solidFill>
                  <a:schemeClr val="lt1"/>
                </a:solidFill>
                <a:latin typeface="Calibri"/>
                <a:ea typeface="Calibri"/>
                <a:cs typeface="Calibri"/>
                <a:sym typeface="Calibri"/>
              </a:rPr>
              <a:t>A</a:t>
            </a:r>
            <a:r>
              <a:rPr lang="en-IN" sz="2800" b="0" i="0" u="none" strike="noStrike" cap="none">
                <a:solidFill>
                  <a:schemeClr val="lt1"/>
                </a:solidFill>
                <a:latin typeface="Calibri"/>
                <a:ea typeface="Calibri"/>
                <a:cs typeface="Calibri"/>
                <a:sym typeface="Calibri"/>
              </a:rPr>
              <a:t>fter </a:t>
            </a:r>
            <a:r>
              <a:rPr lang="en-IN" sz="2800">
                <a:solidFill>
                  <a:schemeClr val="lt1"/>
                </a:solidFill>
                <a:latin typeface="Calibri"/>
                <a:ea typeface="Calibri"/>
                <a:cs typeface="Calibri"/>
                <a:sym typeface="Calibri"/>
              </a:rPr>
              <a:t>T</a:t>
            </a:r>
            <a:r>
              <a:rPr lang="en-IN" sz="2800" b="0" i="0" u="none" strike="noStrike" cap="none">
                <a:solidFill>
                  <a:schemeClr val="lt1"/>
                </a:solidFill>
                <a:latin typeface="Calibri"/>
                <a:ea typeface="Calibri"/>
                <a:cs typeface="Calibri"/>
                <a:sym typeface="Calibri"/>
              </a:rPr>
              <a:t>oday’s </a:t>
            </a:r>
            <a:r>
              <a:rPr lang="en-IN" sz="2800">
                <a:solidFill>
                  <a:schemeClr val="lt1"/>
                </a:solidFill>
                <a:latin typeface="Calibri"/>
                <a:ea typeface="Calibri"/>
                <a:cs typeface="Calibri"/>
                <a:sym typeface="Calibri"/>
              </a:rPr>
              <a:t>S</a:t>
            </a:r>
            <a:r>
              <a:rPr lang="en-IN" sz="2800" b="0" i="0" u="none" strike="noStrike" cap="none">
                <a:solidFill>
                  <a:schemeClr val="lt1"/>
                </a:solidFill>
                <a:latin typeface="Calibri"/>
                <a:ea typeface="Calibri"/>
                <a:cs typeface="Calibri"/>
                <a:sym typeface="Calibri"/>
              </a:rPr>
              <a:t>ession</a:t>
            </a:r>
            <a:endParaRPr sz="2800" b="0" i="0" u="none" strike="noStrike" cap="none">
              <a:solidFill>
                <a:schemeClr val="lt1"/>
              </a:solidFill>
              <a:latin typeface="Calibri"/>
              <a:ea typeface="Calibri"/>
              <a:cs typeface="Calibri"/>
              <a:sym typeface="Calibri"/>
            </a:endParaRPr>
          </a:p>
        </p:txBody>
      </p:sp>
      <p:sp>
        <p:nvSpPr>
          <p:cNvPr id="2006" name="Google Shape;2006;g9017bb7495_0_668"/>
          <p:cNvSpPr txBox="1">
            <a:spLocks noGrp="1"/>
          </p:cNvSpPr>
          <p:nvPr>
            <p:ph type="ftr" idx="11"/>
          </p:nvPr>
        </p:nvSpPr>
        <p:spPr>
          <a:xfrm>
            <a:off x="2565550" y="4767275"/>
            <a:ext cx="4090200" cy="27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000"/>
              <a:buFont typeface="Proxima Nova"/>
              <a:buNone/>
            </a:pPr>
            <a:r>
              <a:rPr lang="en-IN"/>
              <a:t>TechM Full Stack Software Development </a:t>
            </a:r>
            <a:endParaRPr/>
          </a:p>
          <a:p>
            <a:pPr marL="0" lvl="0" indent="0" algn="l" rtl="0">
              <a:lnSpc>
                <a:spcPct val="90000"/>
              </a:lnSpc>
              <a:spcBef>
                <a:spcPts val="0"/>
              </a:spcBef>
              <a:spcAft>
                <a:spcPts val="0"/>
              </a:spcAft>
              <a:buSzPts val="4000"/>
              <a:buNone/>
            </a:pPr>
            <a:endParaRPr>
              <a:solidFill>
                <a:srgbClr val="FFFFFF"/>
              </a:solidFill>
            </a:endParaRPr>
          </a:p>
        </p:txBody>
      </p:sp>
      <p:sp>
        <p:nvSpPr>
          <p:cNvPr id="2007" name="Google Shape;2007;g9017bb7495_0_668"/>
          <p:cNvSpPr txBox="1"/>
          <p:nvPr/>
        </p:nvSpPr>
        <p:spPr>
          <a:xfrm>
            <a:off x="756025" y="1444675"/>
            <a:ext cx="7436400" cy="288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2008" name="Google Shape;2008;g9017bb7495_0_668"/>
          <p:cNvGraphicFramePr/>
          <p:nvPr/>
        </p:nvGraphicFramePr>
        <p:xfrm>
          <a:off x="3195813" y="1936675"/>
          <a:ext cx="3000000" cy="3000000"/>
        </p:xfrm>
        <a:graphic>
          <a:graphicData uri="http://schemas.openxmlformats.org/drawingml/2006/table">
            <a:tbl>
              <a:tblPr>
                <a:noFill/>
                <a:tableStyleId>{A4BC3B3C-D769-41C3-BC1C-83D7DC32D5F0}</a:tableStyleId>
              </a:tblPr>
              <a:tblGrid>
                <a:gridCol w="2752375">
                  <a:extLst>
                    <a:ext uri="{9D8B030D-6E8A-4147-A177-3AD203B41FA5}">
                      <a16:colId xmlns:a16="http://schemas.microsoft.com/office/drawing/2014/main" val="20000"/>
                    </a:ext>
                  </a:extLst>
                </a:gridCol>
              </a:tblGrid>
              <a:tr h="423375">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solidFill>
                            <a:srgbClr val="FFFFFF"/>
                          </a:solidFill>
                        </a:rPr>
                        <a:t>MCQs</a:t>
                      </a:r>
                      <a:endParaRPr sz="1400" u="none" strike="noStrike" cap="none">
                        <a:solidFill>
                          <a:srgbClr val="FFFFF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423375">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solidFill>
                            <a:srgbClr val="FFFFFF"/>
                          </a:solidFill>
                        </a:rPr>
                        <a:t>Project - Checkpoint </a:t>
                      </a:r>
                      <a:r>
                        <a:rPr lang="en-IN">
                          <a:solidFill>
                            <a:srgbClr val="FFFFFF"/>
                          </a:solidFill>
                        </a:rPr>
                        <a:t>2</a:t>
                      </a:r>
                      <a:endParaRPr sz="1400" u="none" strike="noStrike" cap="none">
                        <a:solidFill>
                          <a:srgbClr val="FFFFF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12"/>
        <p:cNvGrpSpPr/>
        <p:nvPr/>
      </p:nvGrpSpPr>
      <p:grpSpPr>
        <a:xfrm>
          <a:off x="0" y="0"/>
          <a:ext cx="0" cy="0"/>
          <a:chOff x="0" y="0"/>
          <a:chExt cx="0" cy="0"/>
        </a:xfrm>
      </p:grpSpPr>
      <p:sp>
        <p:nvSpPr>
          <p:cNvPr id="2013" name="Google Shape;2013;g8ce9011793_0_352"/>
          <p:cNvSpPr txBox="1"/>
          <p:nvPr/>
        </p:nvSpPr>
        <p:spPr>
          <a:xfrm>
            <a:off x="756025" y="1444675"/>
            <a:ext cx="7436400" cy="2887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FFFFFF"/>
              </a:buClr>
              <a:buSzPts val="1400"/>
              <a:buFont typeface="Arial"/>
              <a:buChar char="●"/>
            </a:pPr>
            <a:r>
              <a:rPr lang="en-IN">
                <a:solidFill>
                  <a:srgbClr val="FFFFFF"/>
                </a:solidFill>
              </a:rPr>
              <a:t>Implicit and explicit wait in selenium</a:t>
            </a:r>
            <a:br>
              <a:rPr lang="en-IN">
                <a:solidFill>
                  <a:srgbClr val="FFFFFF"/>
                </a:solidFill>
              </a:rPr>
            </a:br>
            <a:endParaRPr>
              <a:solidFill>
                <a:srgbClr val="FFFFFF"/>
              </a:solidFill>
            </a:endParaRPr>
          </a:p>
          <a:p>
            <a:pPr marL="457200" marR="0" lvl="0" indent="-317500" algn="l" rtl="0">
              <a:lnSpc>
                <a:spcPct val="100000"/>
              </a:lnSpc>
              <a:spcBef>
                <a:spcPts val="0"/>
              </a:spcBef>
              <a:spcAft>
                <a:spcPts val="0"/>
              </a:spcAft>
              <a:buClr>
                <a:srgbClr val="FFFFFF"/>
              </a:buClr>
              <a:buSzPts val="1400"/>
              <a:buFont typeface="Arial"/>
              <a:buChar char="●"/>
            </a:pPr>
            <a:r>
              <a:rPr lang="en-IN">
                <a:solidFill>
                  <a:srgbClr val="FFFFFF"/>
                </a:solidFill>
              </a:rPr>
              <a:t>The different frameworks used in automation testing.</a:t>
            </a:r>
            <a:endParaRPr>
              <a:solidFill>
                <a:srgbClr val="FFFFFF"/>
              </a:solidFill>
            </a:endParaRPr>
          </a:p>
          <a:p>
            <a:pPr marL="457200" marR="0" lvl="0" indent="0" algn="l" rtl="0">
              <a:lnSpc>
                <a:spcPct val="100000"/>
              </a:lnSpc>
              <a:spcBef>
                <a:spcPts val="0"/>
              </a:spcBef>
              <a:spcAft>
                <a:spcPts val="0"/>
              </a:spcAft>
              <a:buNone/>
            </a:pPr>
            <a:endParaRPr>
              <a:solidFill>
                <a:srgbClr val="FFFFFF"/>
              </a:solidFill>
            </a:endParaRPr>
          </a:p>
          <a:p>
            <a:pPr marL="457200" marR="0" lvl="0" indent="-317500" algn="l" rtl="0">
              <a:lnSpc>
                <a:spcPct val="100000"/>
              </a:lnSpc>
              <a:spcBef>
                <a:spcPts val="0"/>
              </a:spcBef>
              <a:spcAft>
                <a:spcPts val="0"/>
              </a:spcAft>
              <a:buClr>
                <a:srgbClr val="FFFFFF"/>
              </a:buClr>
              <a:buSzPts val="1400"/>
              <a:buChar char="●"/>
            </a:pPr>
            <a:r>
              <a:rPr lang="en-IN">
                <a:solidFill>
                  <a:srgbClr val="FFFFFF"/>
                </a:solidFill>
              </a:rPr>
              <a:t>Introduction to backend testing</a:t>
            </a:r>
            <a:endParaRPr>
              <a:solidFill>
                <a:srgbClr val="FFFFFF"/>
              </a:solidFill>
            </a:endParaRPr>
          </a:p>
        </p:txBody>
      </p:sp>
      <p:sp>
        <p:nvSpPr>
          <p:cNvPr id="2014" name="Google Shape;2014;g8ce9011793_0_352"/>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75</a:t>
            </a:fld>
            <a:endParaRPr sz="900">
              <a:latin typeface="Proxima Nova"/>
              <a:ea typeface="Proxima Nova"/>
              <a:cs typeface="Proxima Nova"/>
              <a:sym typeface="Proxima Nova"/>
            </a:endParaRPr>
          </a:p>
        </p:txBody>
      </p:sp>
      <p:sp>
        <p:nvSpPr>
          <p:cNvPr id="2015" name="Google Shape;2015;g8ce9011793_0_352"/>
          <p:cNvSpPr txBox="1"/>
          <p:nvPr/>
        </p:nvSpPr>
        <p:spPr>
          <a:xfrm>
            <a:off x="638175" y="654900"/>
            <a:ext cx="57537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2800">
                <a:solidFill>
                  <a:schemeClr val="lt1"/>
                </a:solidFill>
                <a:latin typeface="Calibri"/>
                <a:ea typeface="Calibri"/>
                <a:cs typeface="Calibri"/>
                <a:sym typeface="Calibri"/>
              </a:rPr>
              <a:t>In the n</a:t>
            </a:r>
            <a:r>
              <a:rPr lang="en-IN" sz="2800" b="0" i="0" u="none" strike="noStrike" cap="none">
                <a:solidFill>
                  <a:schemeClr val="lt1"/>
                </a:solidFill>
                <a:latin typeface="Calibri"/>
                <a:ea typeface="Calibri"/>
                <a:cs typeface="Calibri"/>
                <a:sym typeface="Calibri"/>
              </a:rPr>
              <a:t>ext </a:t>
            </a:r>
            <a:r>
              <a:rPr lang="en-IN" sz="2800">
                <a:solidFill>
                  <a:schemeClr val="lt1"/>
                </a:solidFill>
                <a:latin typeface="Calibri"/>
                <a:ea typeface="Calibri"/>
                <a:cs typeface="Calibri"/>
                <a:sym typeface="Calibri"/>
              </a:rPr>
              <a:t>c</a:t>
            </a:r>
            <a:r>
              <a:rPr lang="en-IN" sz="2800" b="0" i="0" u="none" strike="noStrike" cap="none">
                <a:solidFill>
                  <a:schemeClr val="lt1"/>
                </a:solidFill>
                <a:latin typeface="Calibri"/>
                <a:ea typeface="Calibri"/>
                <a:cs typeface="Calibri"/>
                <a:sym typeface="Calibri"/>
              </a:rPr>
              <a:t>lass, you will learn...</a:t>
            </a:r>
            <a:endParaRPr sz="2800" b="0" i="0" u="none" strike="noStrike" cap="none">
              <a:solidFill>
                <a:schemeClr val="lt1"/>
              </a:solidFill>
              <a:latin typeface="Calibri"/>
              <a:ea typeface="Calibri"/>
              <a:cs typeface="Calibri"/>
              <a:sym typeface="Calibri"/>
            </a:endParaRPr>
          </a:p>
        </p:txBody>
      </p:sp>
      <p:sp>
        <p:nvSpPr>
          <p:cNvPr id="2016" name="Google Shape;2016;g8ce9011793_0_352"/>
          <p:cNvSpPr txBox="1">
            <a:spLocks noGrp="1"/>
          </p:cNvSpPr>
          <p:nvPr>
            <p:ph type="ftr" idx="11"/>
          </p:nvPr>
        </p:nvSpPr>
        <p:spPr>
          <a:xfrm>
            <a:off x="2565550" y="4767275"/>
            <a:ext cx="4090200" cy="27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4000"/>
              <a:buNone/>
            </a:pPr>
            <a:r>
              <a:rPr lang="en-IN">
                <a:solidFill>
                  <a:srgbClr val="FFFFFF"/>
                </a:solidFill>
              </a:rPr>
              <a:t>TechM Full-Stack Software Development </a:t>
            </a:r>
            <a:endParaRPr>
              <a:solidFill>
                <a:srgbClr val="FFFFF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020"/>
        <p:cNvGrpSpPr/>
        <p:nvPr/>
      </p:nvGrpSpPr>
      <p:grpSpPr>
        <a:xfrm>
          <a:off x="0" y="0"/>
          <a:ext cx="0" cy="0"/>
          <a:chOff x="0" y="0"/>
          <a:chExt cx="0" cy="0"/>
        </a:xfrm>
      </p:grpSpPr>
      <p:sp>
        <p:nvSpPr>
          <p:cNvPr id="2021" name="Google Shape;2021;g8ce9011793_0_359"/>
          <p:cNvSpPr txBox="1"/>
          <p:nvPr/>
        </p:nvSpPr>
        <p:spPr>
          <a:xfrm>
            <a:off x="555037" y="2114911"/>
            <a:ext cx="6895200" cy="11721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Proxima Nova"/>
              <a:buNone/>
            </a:pPr>
            <a:r>
              <a:rPr lang="en-IN" sz="4000" b="0" i="0" u="none" strike="noStrike" cap="none">
                <a:solidFill>
                  <a:schemeClr val="dk1"/>
                </a:solidFill>
                <a:latin typeface="Proxima Nova"/>
                <a:ea typeface="Proxima Nova"/>
                <a:cs typeface="Proxima Nova"/>
                <a:sym typeface="Proxima Nova"/>
              </a:rPr>
              <a:t>Thank </a:t>
            </a:r>
            <a:r>
              <a:rPr lang="en-IN" sz="4000">
                <a:solidFill>
                  <a:schemeClr val="dk1"/>
                </a:solidFill>
                <a:latin typeface="Proxima Nova"/>
                <a:ea typeface="Proxima Nova"/>
                <a:cs typeface="Proxima Nova"/>
                <a:sym typeface="Proxima Nova"/>
              </a:rPr>
              <a:t>y</a:t>
            </a:r>
            <a:r>
              <a:rPr lang="en-IN" sz="4000" b="0" i="0" u="none" strike="noStrike" cap="none">
                <a:solidFill>
                  <a:schemeClr val="dk1"/>
                </a:solidFill>
                <a:latin typeface="Proxima Nova"/>
                <a:ea typeface="Proxima Nova"/>
                <a:cs typeface="Proxima Nova"/>
                <a:sym typeface="Proxima Nova"/>
              </a:rPr>
              <a:t>ou!</a:t>
            </a:r>
            <a:endParaRPr sz="4000" b="0" i="0" u="none" strike="noStrike" cap="none">
              <a:solidFill>
                <a:schemeClr val="dk1"/>
              </a:solidFill>
              <a:latin typeface="Proxima Nova"/>
              <a:ea typeface="Proxima Nova"/>
              <a:cs typeface="Proxima Nova"/>
              <a:sym typeface="Proxima Nova"/>
            </a:endParaRPr>
          </a:p>
        </p:txBody>
      </p:sp>
      <p:pic>
        <p:nvPicPr>
          <p:cNvPr id="2022" name="Google Shape;2022;g8ce9011793_0_359"/>
          <p:cNvPicPr preferRelativeResize="0"/>
          <p:nvPr/>
        </p:nvPicPr>
        <p:blipFill rotWithShape="1">
          <a:blip r:embed="rId3">
            <a:alphaModFix/>
          </a:blip>
          <a:srcRect/>
          <a:stretch/>
        </p:blipFill>
        <p:spPr>
          <a:xfrm>
            <a:off x="7582370" y="0"/>
            <a:ext cx="1356541" cy="1577482"/>
          </a:xfrm>
          <a:prstGeom prst="rect">
            <a:avLst/>
          </a:prstGeom>
          <a:noFill/>
          <a:ln>
            <a:noFill/>
          </a:ln>
        </p:spPr>
      </p:pic>
      <p:sp>
        <p:nvSpPr>
          <p:cNvPr id="2023" name="Google Shape;2023;g8ce9011793_0_359"/>
          <p:cNvSpPr txBox="1"/>
          <p:nvPr/>
        </p:nvSpPr>
        <p:spPr>
          <a:xfrm>
            <a:off x="1157111" y="716037"/>
            <a:ext cx="1655700" cy="1311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400"/>
              <a:buFont typeface="Arial"/>
              <a:buNone/>
            </a:pPr>
            <a:endParaRPr sz="1400" b="0" i="0" u="none" strike="noStrike" cap="none">
              <a:solidFill>
                <a:schemeClr val="lt1"/>
              </a:solidFill>
              <a:latin typeface="Proxima Nova"/>
              <a:ea typeface="Proxima Nova"/>
              <a:cs typeface="Proxima Nova"/>
              <a:sym typeface="Proxima Nova"/>
            </a:endParaRPr>
          </a:p>
          <a:p>
            <a:pPr marL="0" marR="0" lvl="0" indent="0" algn="l" rtl="0">
              <a:lnSpc>
                <a:spcPct val="90000"/>
              </a:lnSpc>
              <a:spcBef>
                <a:spcPts val="1000"/>
              </a:spcBef>
              <a:spcAft>
                <a:spcPts val="0"/>
              </a:spcAft>
              <a:buClr>
                <a:schemeClr val="dk1"/>
              </a:buClr>
              <a:buSzPts val="1400"/>
              <a:buFont typeface="Arial"/>
              <a:buNone/>
            </a:pPr>
            <a:r>
              <a:rPr lang="en-IN" sz="1400" b="0" i="1" u="none" strike="noStrike" cap="none">
                <a:solidFill>
                  <a:schemeClr val="dk1"/>
                </a:solidFill>
                <a:latin typeface="Proxima Nova"/>
                <a:ea typeface="Proxima Nova"/>
                <a:cs typeface="Proxima Nova"/>
                <a:sym typeface="Proxima Nova"/>
              </a:rPr>
              <a:t>    #RahoAmbitious</a:t>
            </a:r>
            <a:endParaRPr sz="1400" b="0" i="1" u="none" strike="noStrike" cap="none">
              <a:solidFill>
                <a:schemeClr val="dk1"/>
              </a:solidFill>
              <a:latin typeface="Proxima Nova"/>
              <a:ea typeface="Proxima Nova"/>
              <a:cs typeface="Proxima Nova"/>
              <a:sym typeface="Proxima Nova"/>
            </a:endParaRPr>
          </a:p>
        </p:txBody>
      </p:sp>
      <p:sp>
        <p:nvSpPr>
          <p:cNvPr id="2024" name="Google Shape;2024;g8ce9011793_0_359"/>
          <p:cNvSpPr txBox="1">
            <a:spLocks noGrp="1"/>
          </p:cNvSpPr>
          <p:nvPr>
            <p:ph type="sldNum" idx="12"/>
          </p:nvPr>
        </p:nvSpPr>
        <p:spPr>
          <a:xfrm>
            <a:off x="6616976" y="4012406"/>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76</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g9017bb7495_0_1434"/>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8</a:t>
            </a:fld>
            <a:endParaRPr sz="900">
              <a:solidFill>
                <a:srgbClr val="FF0000"/>
              </a:solidFill>
              <a:latin typeface="Proxima Nova"/>
              <a:ea typeface="Proxima Nova"/>
              <a:cs typeface="Proxima Nova"/>
              <a:sym typeface="Proxima Nova"/>
            </a:endParaRPr>
          </a:p>
        </p:txBody>
      </p:sp>
      <p:sp>
        <p:nvSpPr>
          <p:cNvPr id="1300" name="Google Shape;1300;g9017bb7495_0_1434"/>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Test Automation Process</a:t>
            </a:r>
            <a:endParaRPr sz="2340" b="0" i="0" u="none" strike="noStrike" cap="none">
              <a:solidFill>
                <a:schemeClr val="lt1"/>
              </a:solidFill>
              <a:latin typeface="Proxima Nova"/>
              <a:ea typeface="Proxima Nova"/>
              <a:cs typeface="Proxima Nova"/>
              <a:sym typeface="Proxima Nova"/>
            </a:endParaRPr>
          </a:p>
        </p:txBody>
      </p:sp>
      <p:sp>
        <p:nvSpPr>
          <p:cNvPr id="1301" name="Google Shape;1301;g9017bb7495_0_1434"/>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02" name="Google Shape;1302;g9017bb7495_0_1434"/>
          <p:cNvPicPr preferRelativeResize="0"/>
          <p:nvPr/>
        </p:nvPicPr>
        <p:blipFill>
          <a:blip r:embed="rId3">
            <a:alphaModFix/>
          </a:blip>
          <a:stretch>
            <a:fillRect/>
          </a:stretch>
        </p:blipFill>
        <p:spPr>
          <a:xfrm>
            <a:off x="1609950" y="1184576"/>
            <a:ext cx="5924110" cy="38571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g8eff5d3922_0_680"/>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9</a:t>
            </a:fld>
            <a:endParaRPr sz="900">
              <a:latin typeface="Proxima Nova"/>
              <a:ea typeface="Proxima Nova"/>
              <a:cs typeface="Proxima Nova"/>
              <a:sym typeface="Proxima Nova"/>
            </a:endParaRPr>
          </a:p>
        </p:txBody>
      </p:sp>
      <p:sp>
        <p:nvSpPr>
          <p:cNvPr id="1308" name="Google Shape;1308;g8eff5d3922_0_680"/>
          <p:cNvSpPr txBox="1"/>
          <p:nvPr/>
        </p:nvSpPr>
        <p:spPr>
          <a:xfrm>
            <a:off x="568975" y="1918950"/>
            <a:ext cx="8217900" cy="130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4400">
                <a:solidFill>
                  <a:schemeClr val="lt1"/>
                </a:solidFill>
                <a:latin typeface="Calibri"/>
                <a:ea typeface="Calibri"/>
                <a:cs typeface="Calibri"/>
                <a:sym typeface="Calibri"/>
              </a:rPr>
              <a:t>Introduction to Selenium</a:t>
            </a:r>
            <a:endParaRPr sz="4400" b="0" i="0" u="none" strike="noStrike" cap="none">
              <a:solidFill>
                <a:schemeClr val="lt1"/>
              </a:solidFill>
              <a:latin typeface="Calibri"/>
              <a:ea typeface="Calibri"/>
              <a:cs typeface="Calibri"/>
              <a:sym typeface="Calibri"/>
            </a:endParaRPr>
          </a:p>
        </p:txBody>
      </p:sp>
      <p:sp>
        <p:nvSpPr>
          <p:cNvPr id="1309" name="Google Shape;1309;g8eff5d3922_0_680"/>
          <p:cNvSpPr txBox="1">
            <a:spLocks noGrp="1"/>
          </p:cNvSpPr>
          <p:nvPr>
            <p:ph type="ftr" idx="11"/>
          </p:nvPr>
        </p:nvSpPr>
        <p:spPr>
          <a:xfrm>
            <a:off x="2565550" y="4767275"/>
            <a:ext cx="4090200" cy="27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4000"/>
              <a:buNone/>
            </a:pPr>
            <a:r>
              <a:rPr lang="en-IN">
                <a:solidFill>
                  <a:srgbClr val="FFFFFF"/>
                </a:solidFill>
              </a:rPr>
              <a:t>TechM Full-Stack Software Development </a:t>
            </a:r>
            <a:endParaRPr>
              <a:solidFill>
                <a:srgbClr val="FFFFFF"/>
              </a:solidFill>
            </a:endParaRPr>
          </a:p>
        </p:txBody>
      </p:sp>
    </p:spTree>
  </p:cSld>
  <p:clrMapOvr>
    <a:masterClrMapping/>
  </p:clrMapOvr>
</p:sld>
</file>

<file path=ppt/theme/theme1.xml><?xml version="1.0" encoding="utf-8"?>
<a:theme xmlns:a="http://schemas.openxmlformats.org/drawingml/2006/main" name="MASTER_UPGRAD">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STER_UPGRAD">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5147</Words>
  <Application>Microsoft Macintosh PowerPoint</Application>
  <PresentationFormat>On-screen Show (16:9)</PresentationFormat>
  <Paragraphs>847</Paragraphs>
  <Slides>76</Slides>
  <Notes>76</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76</vt:i4>
      </vt:variant>
    </vt:vector>
  </HeadingPairs>
  <TitlesOfParts>
    <vt:vector size="84" baseType="lpstr">
      <vt:lpstr>Roboto</vt:lpstr>
      <vt:lpstr>Proxima Nova</vt:lpstr>
      <vt:lpstr>Calibri</vt:lpstr>
      <vt:lpstr>Arial</vt:lpstr>
      <vt:lpstr>Consolas</vt:lpstr>
      <vt:lpstr>Courier New</vt:lpstr>
      <vt:lpstr>MASTER_UPGRAD</vt:lpstr>
      <vt:lpstr>MASTER_UPGRAD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Hands-On Exercise 2 (5 mins)</vt:lpstr>
      <vt:lpstr>Hands-On Exercise 2 -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Work (30 mins)  Online Food Ordering Website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harsh.asiwal@gmail.com</dc:creator>
  <cp:lastModifiedBy>Bibek Prasad (MAS)</cp:lastModifiedBy>
  <cp:revision>2</cp:revision>
  <dcterms:created xsi:type="dcterms:W3CDTF">2019-01-02T10:18:22Z</dcterms:created>
  <dcterms:modified xsi:type="dcterms:W3CDTF">2020-09-15T11:55:59Z</dcterms:modified>
</cp:coreProperties>
</file>